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8" r:id="rId6"/>
    <p:sldId id="270" r:id="rId7"/>
    <p:sldId id="272" r:id="rId8"/>
    <p:sldId id="259" r:id="rId9"/>
    <p:sldId id="260" r:id="rId10"/>
    <p:sldId id="261" r:id="rId11"/>
    <p:sldId id="262" r:id="rId12"/>
    <p:sldId id="277" r:id="rId13"/>
    <p:sldId id="278" r:id="rId14"/>
    <p:sldId id="279" r:id="rId15"/>
    <p:sldId id="280" r:id="rId16"/>
    <p:sldId id="276" r:id="rId17"/>
    <p:sldId id="264" r:id="rId18"/>
    <p:sldId id="263" r:id="rId19"/>
    <p:sldId id="265" r:id="rId20"/>
    <p:sldId id="26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000"/>
    <a:srgbClr val="8C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AD589-2BFF-439B-84F6-5ED6503CF91D}" v="17" dt="2020-08-26T10:03:15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 Rebours" userId="17240c739b537256" providerId="LiveId" clId="{398AD589-2BFF-439B-84F6-5ED6503CF91D}"/>
    <pc:docChg chg="undo redo custSel addSld delSld modSld">
      <pc:chgData name="michel Rebours" userId="17240c739b537256" providerId="LiveId" clId="{398AD589-2BFF-439B-84F6-5ED6503CF91D}" dt="2020-08-26T10:04:55.192" v="714" actId="14100"/>
      <pc:docMkLst>
        <pc:docMk/>
      </pc:docMkLst>
      <pc:sldChg chg="del">
        <pc:chgData name="michel Rebours" userId="17240c739b537256" providerId="LiveId" clId="{398AD589-2BFF-439B-84F6-5ED6503CF91D}" dt="2020-08-26T09:56:52.127" v="132" actId="47"/>
        <pc:sldMkLst>
          <pc:docMk/>
          <pc:sldMk cId="2289884329" sldId="273"/>
        </pc:sldMkLst>
      </pc:sldChg>
      <pc:sldChg chg="modSp del mod">
        <pc:chgData name="michel Rebours" userId="17240c739b537256" providerId="LiveId" clId="{398AD589-2BFF-439B-84F6-5ED6503CF91D}" dt="2020-08-26T09:59:43.539" v="286" actId="47"/>
        <pc:sldMkLst>
          <pc:docMk/>
          <pc:sldMk cId="2501012072" sldId="274"/>
        </pc:sldMkLst>
        <pc:spChg chg="mod">
          <ac:chgData name="michel Rebours" userId="17240c739b537256" providerId="LiveId" clId="{398AD589-2BFF-439B-84F6-5ED6503CF91D}" dt="2020-08-26T09:57:44.197" v="150" actId="14100"/>
          <ac:spMkLst>
            <pc:docMk/>
            <pc:sldMk cId="2501012072" sldId="274"/>
            <ac:spMk id="3" creationId="{00000000-0000-0000-0000-000000000000}"/>
          </ac:spMkLst>
        </pc:spChg>
      </pc:sldChg>
      <pc:sldChg chg="del">
        <pc:chgData name="michel Rebours" userId="17240c739b537256" providerId="LiveId" clId="{398AD589-2BFF-439B-84F6-5ED6503CF91D}" dt="2020-08-26T10:02:17.906" v="459" actId="47"/>
        <pc:sldMkLst>
          <pc:docMk/>
          <pc:sldMk cId="1144133725" sldId="275"/>
        </pc:sldMkLst>
      </pc:sldChg>
      <pc:sldChg chg="addSp delSp modSp mod">
        <pc:chgData name="michel Rebours" userId="17240c739b537256" providerId="LiveId" clId="{398AD589-2BFF-439B-84F6-5ED6503CF91D}" dt="2020-08-26T10:04:55.192" v="714" actId="14100"/>
        <pc:sldMkLst>
          <pc:docMk/>
          <pc:sldMk cId="811004670" sldId="277"/>
        </pc:sldMkLst>
        <pc:spChg chg="del">
          <ac:chgData name="michel Rebours" userId="17240c739b537256" providerId="LiveId" clId="{398AD589-2BFF-439B-84F6-5ED6503CF91D}" dt="2020-08-26T09:55:24.256" v="0" actId="478"/>
          <ac:spMkLst>
            <pc:docMk/>
            <pc:sldMk cId="811004670" sldId="277"/>
            <ac:spMk id="5" creationId="{00000000-0000-0000-0000-000000000000}"/>
          </ac:spMkLst>
        </pc:spChg>
        <pc:spChg chg="add del">
          <ac:chgData name="michel Rebours" userId="17240c739b537256" providerId="LiveId" clId="{398AD589-2BFF-439B-84F6-5ED6503CF91D}" dt="2020-08-26T09:55:29.234" v="2" actId="478"/>
          <ac:spMkLst>
            <pc:docMk/>
            <pc:sldMk cId="811004670" sldId="277"/>
            <ac:spMk id="14" creationId="{81F92BE5-51B9-4FD5-BE54-87929CD5437E}"/>
          </ac:spMkLst>
        </pc:spChg>
        <pc:spChg chg="add del mod">
          <ac:chgData name="michel Rebours" userId="17240c739b537256" providerId="LiveId" clId="{398AD589-2BFF-439B-84F6-5ED6503CF91D}" dt="2020-08-26T09:55:47.698" v="6"/>
          <ac:spMkLst>
            <pc:docMk/>
            <pc:sldMk cId="811004670" sldId="277"/>
            <ac:spMk id="15" creationId="{2B5A1138-D2B8-447D-A522-365569E62E48}"/>
          </ac:spMkLst>
        </pc:spChg>
        <pc:spChg chg="add del mod">
          <ac:chgData name="michel Rebours" userId="17240c739b537256" providerId="LiveId" clId="{398AD589-2BFF-439B-84F6-5ED6503CF91D}" dt="2020-08-26T09:55:47.698" v="6"/>
          <ac:spMkLst>
            <pc:docMk/>
            <pc:sldMk cId="811004670" sldId="277"/>
            <ac:spMk id="16" creationId="{1744CA72-31DE-4A5D-8350-A2B480336DB6}"/>
          </ac:spMkLst>
        </pc:spChg>
        <pc:spChg chg="add mod">
          <ac:chgData name="michel Rebours" userId="17240c739b537256" providerId="LiveId" clId="{398AD589-2BFF-439B-84F6-5ED6503CF91D}" dt="2020-08-26T09:59:14.077" v="285" actId="108"/>
          <ac:spMkLst>
            <pc:docMk/>
            <pc:sldMk cId="811004670" sldId="277"/>
            <ac:spMk id="17" creationId="{590CF60B-B7DD-4609-8569-B13591E111AE}"/>
          </ac:spMkLst>
        </pc:spChg>
        <pc:spChg chg="add mod">
          <ac:chgData name="michel Rebours" userId="17240c739b537256" providerId="LiveId" clId="{398AD589-2BFF-439B-84F6-5ED6503CF91D}" dt="2020-08-26T10:04:55.192" v="714" actId="14100"/>
          <ac:spMkLst>
            <pc:docMk/>
            <pc:sldMk cId="811004670" sldId="277"/>
            <ac:spMk id="18" creationId="{95B66284-11ED-49A4-AB68-DE10B7F565F2}"/>
          </ac:spMkLst>
        </pc:spChg>
      </pc:sldChg>
      <pc:sldChg chg="addSp delSp modSp add mod">
        <pc:chgData name="michel Rebours" userId="17240c739b537256" providerId="LiveId" clId="{398AD589-2BFF-439B-84F6-5ED6503CF91D}" dt="2020-08-26T09:58:47.986" v="284" actId="1037"/>
        <pc:sldMkLst>
          <pc:docMk/>
          <pc:sldMk cId="2273236339" sldId="278"/>
        </pc:sldMkLst>
        <pc:spChg chg="add del mod">
          <ac:chgData name="michel Rebours" userId="17240c739b537256" providerId="LiveId" clId="{398AD589-2BFF-439B-84F6-5ED6503CF91D}" dt="2020-08-26T09:57:16.423" v="138"/>
          <ac:spMkLst>
            <pc:docMk/>
            <pc:sldMk cId="2273236339" sldId="278"/>
            <ac:spMk id="14" creationId="{762CC308-DFCC-4B00-A0EB-04625C8785CA}"/>
          </ac:spMkLst>
        </pc:spChg>
        <pc:spChg chg="add mod">
          <ac:chgData name="michel Rebours" userId="17240c739b537256" providerId="LiveId" clId="{398AD589-2BFF-439B-84F6-5ED6503CF91D}" dt="2020-08-26T09:58:37.342" v="242" actId="1036"/>
          <ac:spMkLst>
            <pc:docMk/>
            <pc:sldMk cId="2273236339" sldId="278"/>
            <ac:spMk id="15" creationId="{28FF36DA-B74C-422C-96F1-BB1A238B5DA3}"/>
          </ac:spMkLst>
        </pc:spChg>
        <pc:spChg chg="add mod">
          <ac:chgData name="michel Rebours" userId="17240c739b537256" providerId="LiveId" clId="{398AD589-2BFF-439B-84F6-5ED6503CF91D}" dt="2020-08-26T09:58:47.986" v="284" actId="1037"/>
          <ac:spMkLst>
            <pc:docMk/>
            <pc:sldMk cId="2273236339" sldId="278"/>
            <ac:spMk id="16" creationId="{7929D208-E2B9-46AD-B66D-9F21018DCE62}"/>
          </ac:spMkLst>
        </pc:spChg>
        <pc:spChg chg="del">
          <ac:chgData name="michel Rebours" userId="17240c739b537256" providerId="LiveId" clId="{398AD589-2BFF-439B-84F6-5ED6503CF91D}" dt="2020-08-26T09:57:01.989" v="133" actId="478"/>
          <ac:spMkLst>
            <pc:docMk/>
            <pc:sldMk cId="2273236339" sldId="278"/>
            <ac:spMk id="17" creationId="{590CF60B-B7DD-4609-8569-B13591E111AE}"/>
          </ac:spMkLst>
        </pc:spChg>
        <pc:spChg chg="add del">
          <ac:chgData name="michel Rebours" userId="17240c739b537256" providerId="LiveId" clId="{398AD589-2BFF-439B-84F6-5ED6503CF91D}" dt="2020-08-26T09:57:38.467" v="146" actId="478"/>
          <ac:spMkLst>
            <pc:docMk/>
            <pc:sldMk cId="2273236339" sldId="278"/>
            <ac:spMk id="18" creationId="{95B66284-11ED-49A4-AB68-DE10B7F565F2}"/>
          </ac:spMkLst>
        </pc:spChg>
      </pc:sldChg>
      <pc:sldChg chg="addSp delSp modSp mod">
        <pc:chgData name="michel Rebours" userId="17240c739b537256" providerId="LiveId" clId="{398AD589-2BFF-439B-84F6-5ED6503CF91D}" dt="2020-08-26T10:01:57.159" v="458" actId="1035"/>
        <pc:sldMkLst>
          <pc:docMk/>
          <pc:sldMk cId="4116298552" sldId="279"/>
        </pc:sldMkLst>
        <pc:spChg chg="add del mod">
          <ac:chgData name="michel Rebours" userId="17240c739b537256" providerId="LiveId" clId="{398AD589-2BFF-439B-84F6-5ED6503CF91D}" dt="2020-08-26T10:00:04.287" v="292"/>
          <ac:spMkLst>
            <pc:docMk/>
            <pc:sldMk cId="4116298552" sldId="279"/>
            <ac:spMk id="14" creationId="{0E6B34FE-0464-49E7-9046-D6949E9B9A17}"/>
          </ac:spMkLst>
        </pc:spChg>
        <pc:spChg chg="del">
          <ac:chgData name="michel Rebours" userId="17240c739b537256" providerId="LiveId" clId="{398AD589-2BFF-439B-84F6-5ED6503CF91D}" dt="2020-08-26T10:00:00.783" v="288" actId="478"/>
          <ac:spMkLst>
            <pc:docMk/>
            <pc:sldMk cId="4116298552" sldId="279"/>
            <ac:spMk id="15" creationId="{28FF36DA-B74C-422C-96F1-BB1A238B5DA3}"/>
          </ac:spMkLst>
        </pc:spChg>
        <pc:spChg chg="del">
          <ac:chgData name="michel Rebours" userId="17240c739b537256" providerId="LiveId" clId="{398AD589-2BFF-439B-84F6-5ED6503CF91D}" dt="2020-08-26T09:59:57.170" v="287" actId="478"/>
          <ac:spMkLst>
            <pc:docMk/>
            <pc:sldMk cId="4116298552" sldId="279"/>
            <ac:spMk id="16" creationId="{7929D208-E2B9-46AD-B66D-9F21018DCE62}"/>
          </ac:spMkLst>
        </pc:spChg>
        <pc:spChg chg="add del mod">
          <ac:chgData name="michel Rebours" userId="17240c739b537256" providerId="LiveId" clId="{398AD589-2BFF-439B-84F6-5ED6503CF91D}" dt="2020-08-26T10:00:04.287" v="292"/>
          <ac:spMkLst>
            <pc:docMk/>
            <pc:sldMk cId="4116298552" sldId="279"/>
            <ac:spMk id="17" creationId="{04BDA437-87BA-4122-AFC6-E84622E02CDC}"/>
          </ac:spMkLst>
        </pc:spChg>
        <pc:spChg chg="add mod">
          <ac:chgData name="michel Rebours" userId="17240c739b537256" providerId="LiveId" clId="{398AD589-2BFF-439B-84F6-5ED6503CF91D}" dt="2020-08-26T10:01:57.159" v="458" actId="1035"/>
          <ac:spMkLst>
            <pc:docMk/>
            <pc:sldMk cId="4116298552" sldId="279"/>
            <ac:spMk id="18" creationId="{2EF230CE-D7B9-4D7E-BAB7-4D018E11DD17}"/>
          </ac:spMkLst>
        </pc:spChg>
        <pc:spChg chg="add mod">
          <ac:chgData name="michel Rebours" userId="17240c739b537256" providerId="LiveId" clId="{398AD589-2BFF-439B-84F6-5ED6503CF91D}" dt="2020-08-26T10:01:43.964" v="437" actId="1035"/>
          <ac:spMkLst>
            <pc:docMk/>
            <pc:sldMk cId="4116298552" sldId="279"/>
            <ac:spMk id="19" creationId="{ABA3CE0C-7862-43E1-B713-8952CFAD3EAF}"/>
          </ac:spMkLst>
        </pc:spChg>
      </pc:sldChg>
      <pc:sldChg chg="addSp delSp modSp mod">
        <pc:chgData name="michel Rebours" userId="17240c739b537256" providerId="LiveId" clId="{398AD589-2BFF-439B-84F6-5ED6503CF91D}" dt="2020-08-26T10:03:53.812" v="616" actId="1038"/>
        <pc:sldMkLst>
          <pc:docMk/>
          <pc:sldMk cId="1579719858" sldId="280"/>
        </pc:sldMkLst>
        <pc:spChg chg="add del mod">
          <ac:chgData name="michel Rebours" userId="17240c739b537256" providerId="LiveId" clId="{398AD589-2BFF-439B-84F6-5ED6503CF91D}" dt="2020-08-26T10:02:48.571" v="465"/>
          <ac:spMkLst>
            <pc:docMk/>
            <pc:sldMk cId="1579719858" sldId="280"/>
            <ac:spMk id="14" creationId="{306C18FA-86C6-44B8-963D-9B0C0A152FB6}"/>
          </ac:spMkLst>
        </pc:spChg>
        <pc:spChg chg="add del mod">
          <ac:chgData name="michel Rebours" userId="17240c739b537256" providerId="LiveId" clId="{398AD589-2BFF-439B-84F6-5ED6503CF91D}" dt="2020-08-26T10:02:48.571" v="465"/>
          <ac:spMkLst>
            <pc:docMk/>
            <pc:sldMk cId="1579719858" sldId="280"/>
            <ac:spMk id="15" creationId="{C6F8AC5E-3853-4FC8-B72C-1D19F7C609AE}"/>
          </ac:spMkLst>
        </pc:spChg>
        <pc:spChg chg="add mod">
          <ac:chgData name="michel Rebours" userId="17240c739b537256" providerId="LiveId" clId="{398AD589-2BFF-439B-84F6-5ED6503CF91D}" dt="2020-08-26T10:03:31.444" v="599" actId="1038"/>
          <ac:spMkLst>
            <pc:docMk/>
            <pc:sldMk cId="1579719858" sldId="280"/>
            <ac:spMk id="16" creationId="{D636EFF4-7654-413F-AFDE-5749639E57AD}"/>
          </ac:spMkLst>
        </pc:spChg>
        <pc:spChg chg="add mod">
          <ac:chgData name="michel Rebours" userId="17240c739b537256" providerId="LiveId" clId="{398AD589-2BFF-439B-84F6-5ED6503CF91D}" dt="2020-08-26T10:03:53.812" v="616" actId="1038"/>
          <ac:spMkLst>
            <pc:docMk/>
            <pc:sldMk cId="1579719858" sldId="280"/>
            <ac:spMk id="17" creationId="{4417BAF4-E5B0-4221-BF0E-8E42146E43E7}"/>
          </ac:spMkLst>
        </pc:spChg>
        <pc:spChg chg="del">
          <ac:chgData name="michel Rebours" userId="17240c739b537256" providerId="LiveId" clId="{398AD589-2BFF-439B-84F6-5ED6503CF91D}" dt="2020-08-26T10:02:45.373" v="461" actId="478"/>
          <ac:spMkLst>
            <pc:docMk/>
            <pc:sldMk cId="1579719858" sldId="280"/>
            <ac:spMk id="18" creationId="{2EF230CE-D7B9-4D7E-BAB7-4D018E11DD17}"/>
          </ac:spMkLst>
        </pc:spChg>
        <pc:spChg chg="del">
          <ac:chgData name="michel Rebours" userId="17240c739b537256" providerId="LiveId" clId="{398AD589-2BFF-439B-84F6-5ED6503CF91D}" dt="2020-08-26T10:02:42.548" v="460" actId="478"/>
          <ac:spMkLst>
            <pc:docMk/>
            <pc:sldMk cId="1579719858" sldId="280"/>
            <ac:spMk id="19" creationId="{ABA3CE0C-7862-43E1-B713-8952CFAD3EAF}"/>
          </ac:spMkLst>
        </pc:spChg>
        <pc:picChg chg="add del mod">
          <ac:chgData name="michel Rebours" userId="17240c739b537256" providerId="LiveId" clId="{398AD589-2BFF-439B-84F6-5ED6503CF91D}" dt="2020-08-26T10:03:13.697" v="473" actId="22"/>
          <ac:picMkLst>
            <pc:docMk/>
            <pc:sldMk cId="1579719858" sldId="280"/>
            <ac:picMk id="3" creationId="{6228569E-D9CE-4836-9C3E-E9B6592900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0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13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27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2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7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16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0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2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4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9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68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39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72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66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70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393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86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9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4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25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75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7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6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99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94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10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82AAC-B91B-4111-BA89-245CD6A33751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743C5-F2DF-4738-A98C-916A1742F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14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1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hyperlink" Target="https://videotheque.cfrt.tv/video/tablettes-de-foi-creation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hyperlink" Target="https://videotheque.cfrt.tv/video/leglise-a-t-elle-toujours-defendu-la-creation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hyperlink" Target="https://eglise.catholique.fr/sengager-dans-la-societe/developpement-durable/laudato-si/421756-laudato-si-en-videos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hyperlink" Target="https://www.youtube.com/watch?v=OLZ_d78ShZo&amp;list=PLlXedzMKa7i5lbYf0JceJ-nd-aUrlNPo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LZ_d78ShZo&amp;list=PLlXedzMKa7i5lbYf0JceJ-nd-aUrlNPoa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890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60890" y="2668619"/>
            <a:ext cx="73311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Bienvenue!</a:t>
            </a:r>
          </a:p>
        </p:txBody>
      </p:sp>
    </p:spTree>
    <p:extLst>
      <p:ext uri="{BB962C8B-B14F-4D97-AF65-F5344CB8AC3E}">
        <p14:creationId xmlns:p14="http://schemas.microsoft.com/office/powerpoint/2010/main" val="173106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64370" y="3464307"/>
            <a:ext cx="5348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Temps d’enseignement</a:t>
            </a:r>
            <a:endParaRPr lang="fr-FR" sz="3200" dirty="0">
              <a:solidFill>
                <a:srgbClr val="8CB300"/>
              </a:solidFill>
              <a:latin typeface="Script MT Bold" panose="030406020406070809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2218" y="105005"/>
            <a:ext cx="5322291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Un point à la foi</a:t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/>
          <a:stretch/>
        </p:blipFill>
        <p:spPr>
          <a:xfrm>
            <a:off x="1843175" y="5157404"/>
            <a:ext cx="2738989" cy="16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5166000"/>
            <a:ext cx="2460000" cy="16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" y="3495910"/>
            <a:ext cx="3233121" cy="16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4" y="3474000"/>
            <a:ext cx="1692000" cy="169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4" y="1812506"/>
            <a:ext cx="2820000" cy="169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1812506"/>
            <a:ext cx="2535012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3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2218" y="105005"/>
            <a:ext cx="5322291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Un point à la foi</a:t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/>
          <a:stretch/>
        </p:blipFill>
        <p:spPr>
          <a:xfrm>
            <a:off x="1843175" y="5157404"/>
            <a:ext cx="2738989" cy="16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5166000"/>
            <a:ext cx="2460000" cy="16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" y="3495910"/>
            <a:ext cx="3233121" cy="16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4" y="3474000"/>
            <a:ext cx="1692000" cy="169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4" y="1812506"/>
            <a:ext cx="2820000" cy="169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1812506"/>
            <a:ext cx="2535012" cy="16920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590CF60B-B7DD-4609-8569-B13591E111AE}"/>
              </a:ext>
            </a:extLst>
          </p:cNvPr>
          <p:cNvSpPr txBox="1">
            <a:spLocks/>
          </p:cNvSpPr>
          <p:nvPr/>
        </p:nvSpPr>
        <p:spPr>
          <a:xfrm>
            <a:off x="4063842" y="2954945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500" dirty="0">
                <a:solidFill>
                  <a:srgbClr val="90C226"/>
                </a:solidFill>
                <a:latin typeface="Trebuchet MS" panose="020B0603020202020204"/>
              </a:rPr>
              <a:t>La création</a:t>
            </a:r>
            <a:br>
              <a:rPr kumimoji="0" lang="fr-FR" sz="6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fr-FR" sz="6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95B66284-11ED-49A4-AB68-DE10B7F565F2}"/>
              </a:ext>
            </a:extLst>
          </p:cNvPr>
          <p:cNvSpPr txBox="1">
            <a:spLocks/>
          </p:cNvSpPr>
          <p:nvPr/>
        </p:nvSpPr>
        <p:spPr>
          <a:xfrm>
            <a:off x="5850384" y="4601244"/>
            <a:ext cx="5406501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FR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 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9"/>
              </a:rPr>
              <a:t>https://videotheque.cfrt.tv/video/tablettes-de-foi-creation/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00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2218" y="105005"/>
            <a:ext cx="5322291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Un point à la foi</a:t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/>
          <a:stretch/>
        </p:blipFill>
        <p:spPr>
          <a:xfrm>
            <a:off x="1843175" y="5157404"/>
            <a:ext cx="2738989" cy="16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5166000"/>
            <a:ext cx="2460000" cy="16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" y="3495910"/>
            <a:ext cx="3233121" cy="16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4" y="3474000"/>
            <a:ext cx="1692000" cy="169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4" y="1812506"/>
            <a:ext cx="2820000" cy="169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1812506"/>
            <a:ext cx="2535012" cy="16920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28FF36DA-B74C-422C-96F1-BB1A238B5DA3}"/>
              </a:ext>
            </a:extLst>
          </p:cNvPr>
          <p:cNvSpPr txBox="1">
            <a:spLocks/>
          </p:cNvSpPr>
          <p:nvPr/>
        </p:nvSpPr>
        <p:spPr>
          <a:xfrm>
            <a:off x="4015346" y="1124504"/>
            <a:ext cx="8596668" cy="30741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L’Eglise a-t-elle toujours défendu </a:t>
            </a:r>
            <a:b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la création?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929D208-E2B9-46AD-B66D-9F21018DCE62}"/>
              </a:ext>
            </a:extLst>
          </p:cNvPr>
          <p:cNvSpPr txBox="1">
            <a:spLocks/>
          </p:cNvSpPr>
          <p:nvPr/>
        </p:nvSpPr>
        <p:spPr>
          <a:xfrm>
            <a:off x="5322552" y="2675494"/>
            <a:ext cx="599647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9"/>
              </a:rPr>
              <a:t>https://videotheque.cfrt.tv/video/leglise-a-t-elle-toujours-defendu-la-creation/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23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2218" y="105005"/>
            <a:ext cx="5322291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Un point à la foi</a:t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/>
          <a:stretch/>
        </p:blipFill>
        <p:spPr>
          <a:xfrm>
            <a:off x="1843175" y="5157404"/>
            <a:ext cx="2738989" cy="16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5166000"/>
            <a:ext cx="2460000" cy="16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" y="3495910"/>
            <a:ext cx="3233121" cy="16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4" y="3474000"/>
            <a:ext cx="1692000" cy="169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4" y="1812506"/>
            <a:ext cx="2820000" cy="169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1812506"/>
            <a:ext cx="2535012" cy="1692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2EF230CE-D7B9-4D7E-BAB7-4D018E11DD17}"/>
              </a:ext>
            </a:extLst>
          </p:cNvPr>
          <p:cNvSpPr txBox="1">
            <a:spLocks/>
          </p:cNvSpPr>
          <p:nvPr/>
        </p:nvSpPr>
        <p:spPr>
          <a:xfrm>
            <a:off x="5009014" y="1417025"/>
            <a:ext cx="6363857" cy="3257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5 bonnes raisons de lire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Laudato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Si’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ABA3CE0C-7862-43E1-B713-8952CFAD3EAF}"/>
              </a:ext>
            </a:extLst>
          </p:cNvPr>
          <p:cNvSpPr txBox="1">
            <a:spLocks/>
          </p:cNvSpPr>
          <p:nvPr/>
        </p:nvSpPr>
        <p:spPr>
          <a:xfrm>
            <a:off x="5218545" y="3088086"/>
            <a:ext cx="615432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9"/>
              </a:rPr>
              <a:t>https://eglise.catholique.fr/sengager-dans-la-societe/developpement-durable/laudato-si/421756-laudato-si-en-videos/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29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2218" y="105005"/>
            <a:ext cx="5322291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Un point à la foi</a:t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/>
          <a:stretch/>
        </p:blipFill>
        <p:spPr>
          <a:xfrm>
            <a:off x="1843175" y="5157404"/>
            <a:ext cx="2738989" cy="16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5166000"/>
            <a:ext cx="2460000" cy="16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" y="3495910"/>
            <a:ext cx="3233121" cy="16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4" y="3474000"/>
            <a:ext cx="1692000" cy="169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4" y="1812506"/>
            <a:ext cx="2820000" cy="169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1812506"/>
            <a:ext cx="2535012" cy="1692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636EFF4-7654-413F-AFDE-5749639E57AD}"/>
              </a:ext>
            </a:extLst>
          </p:cNvPr>
          <p:cNvSpPr txBox="1">
            <a:spLocks/>
          </p:cNvSpPr>
          <p:nvPr/>
        </p:nvSpPr>
        <p:spPr>
          <a:xfrm>
            <a:off x="3802284" y="1399249"/>
            <a:ext cx="8596668" cy="31916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La culture du déchet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417BAF4-E5B0-4221-BF0E-8E42146E43E7}"/>
              </a:ext>
            </a:extLst>
          </p:cNvPr>
          <p:cNvSpPr txBox="1">
            <a:spLocks/>
          </p:cNvSpPr>
          <p:nvPr/>
        </p:nvSpPr>
        <p:spPr>
          <a:xfrm>
            <a:off x="5244970" y="2995095"/>
            <a:ext cx="58077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2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hlinkClick r:id="rId9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9"/>
              </a:rPr>
              <a:t>https://www.youtube.com/watch?v=OLZ_d78ShZo&amp;list=PLlXedzMKa7i5lbYf0JceJ-nd-aUrlNPoa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71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564743"/>
            <a:ext cx="8596668" cy="3191691"/>
          </a:xfrm>
        </p:spPr>
        <p:txBody>
          <a:bodyPr/>
          <a:lstStyle/>
          <a:p>
            <a:pPr algn="ctr"/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r>
              <a:rPr lang="fr-FR" b="1" dirty="0"/>
              <a:t>La culture du déchet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u="sng" dirty="0">
              <a:hlinkClick r:id="rId2"/>
            </a:endParaRPr>
          </a:p>
          <a:p>
            <a:endParaRPr lang="fr-FR" sz="2000" u="sng" dirty="0">
              <a:hlinkClick r:id="rId2"/>
            </a:endParaRPr>
          </a:p>
          <a:p>
            <a:endParaRPr lang="fr-FR" u="sng" dirty="0">
              <a:hlinkClick r:id="rId2"/>
            </a:endParaRPr>
          </a:p>
          <a:p>
            <a:endParaRPr lang="fr-FR" u="sng" dirty="0">
              <a:hlinkClick r:id="rId2"/>
            </a:endParaRPr>
          </a:p>
          <a:p>
            <a:endParaRPr lang="fr-FR" u="sng" dirty="0">
              <a:hlinkClick r:id="rId2"/>
            </a:endParaRPr>
          </a:p>
          <a:p>
            <a:r>
              <a:rPr lang="fr-FR" u="sng" dirty="0">
                <a:hlinkClick r:id="rId2"/>
              </a:rPr>
              <a:t>https://www.youtube.com/watch?v=OLZ_d78ShZo&amp;list=PLlXedzMKa7i5lbYf0JceJ-nd-aUrlNPoa</a:t>
            </a:r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36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2218" y="3093372"/>
            <a:ext cx="6978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Témoignage de ……………</a:t>
            </a:r>
          </a:p>
          <a:p>
            <a:r>
              <a:rPr lang="fr-FR" sz="4000" dirty="0" err="1">
                <a:solidFill>
                  <a:srgbClr val="8CB300"/>
                </a:solidFill>
                <a:latin typeface="Script MT Bold" panose="03040602040607080904" pitchFamily="66" charset="0"/>
              </a:rPr>
              <a:t>nnnnn</a:t>
            </a:r>
            <a:endParaRPr lang="fr-FR" sz="3200" dirty="0">
              <a:solidFill>
                <a:srgbClr val="8CB300"/>
              </a:solidFill>
              <a:latin typeface="Script MT Bold" panose="030406020406070809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2218" y="105005"/>
            <a:ext cx="4515723" cy="1332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Ça se passe ici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/>
          <a:stretch/>
        </p:blipFill>
        <p:spPr>
          <a:xfrm>
            <a:off x="1843175" y="5157404"/>
            <a:ext cx="2738989" cy="169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5166000"/>
            <a:ext cx="2460000" cy="16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" y="3495910"/>
            <a:ext cx="3233121" cy="16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4" y="3474000"/>
            <a:ext cx="1692000" cy="16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4" y="1812506"/>
            <a:ext cx="2820000" cy="169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1812506"/>
            <a:ext cx="2535012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3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/>
          <a:stretch/>
        </p:blipFill>
        <p:spPr>
          <a:xfrm>
            <a:off x="1843175" y="5157404"/>
            <a:ext cx="2738989" cy="1692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1947" y="1997831"/>
            <a:ext cx="69787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L’Eucharistie répond à la culture du déchet par la culture du don.</a:t>
            </a:r>
            <a:r>
              <a:rPr lang="fr-FR" dirty="0"/>
              <a:t>    </a:t>
            </a:r>
            <a:r>
              <a:rPr lang="fr-FR" b="1" dirty="0"/>
              <a:t>Cardinal </a:t>
            </a:r>
            <a:r>
              <a:rPr lang="fr-FR" b="1" dirty="0" err="1"/>
              <a:t>Tagle</a:t>
            </a:r>
            <a:r>
              <a:rPr lang="fr-FR" b="1" dirty="0"/>
              <a:t>, 28 janvier 2016</a:t>
            </a:r>
            <a:endParaRPr lang="fr-FR" dirty="0"/>
          </a:p>
          <a:p>
            <a:r>
              <a:rPr lang="fr-FR" b="1" dirty="0"/>
              <a:t> </a:t>
            </a:r>
            <a:endParaRPr lang="fr-FR" sz="2800" dirty="0"/>
          </a:p>
          <a:p>
            <a:r>
              <a:rPr lang="fr-FR" dirty="0"/>
              <a:t>Qui est impacté par mes choix économiques ? Est-ce que j’envisage toutes ces personnes comme mes « prochains » ? </a:t>
            </a:r>
          </a:p>
          <a:p>
            <a:endParaRPr lang="fr-FR" dirty="0"/>
          </a:p>
          <a:p>
            <a:r>
              <a:rPr lang="fr-FR" dirty="0"/>
              <a:t>Quand je dis « fraternité », à quoi je pense ? La qualité de mes relations a-t-elle quelque chose à voir avec mon mode de vie ? </a:t>
            </a:r>
          </a:p>
          <a:p>
            <a:endParaRPr lang="fr-FR" dirty="0"/>
          </a:p>
          <a:p>
            <a:r>
              <a:rPr lang="fr-FR" dirty="0"/>
              <a:t>Nous sommes les enfants bien aimés de Dieu, frères et sœurs en Jésus. Cela m’invite-t-il à une conversion, un changement de regard, un engagement ? Vers qui ? Pour quoi ? </a:t>
            </a:r>
          </a:p>
          <a:p>
            <a:endParaRPr lang="fr-FR" dirty="0"/>
          </a:p>
          <a:p>
            <a:r>
              <a:rPr lang="fr-FR" dirty="0"/>
              <a:t>Tout être humain a droit à une vie digne et paisible, de sa conception à son retour au Père. Quel lien entre cette affirmation et la « culture de déchet » dont parle le pape François 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2218" y="105005"/>
            <a:ext cx="5322291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Un point à la foi</a:t>
            </a:r>
            <a:br>
              <a:rPr lang="fr-FR" dirty="0"/>
            </a:b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85682" y="13256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Méditation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5166000"/>
            <a:ext cx="2460000" cy="169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" y="3495910"/>
            <a:ext cx="3233121" cy="16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4" y="3474000"/>
            <a:ext cx="1692000" cy="16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4" y="1812506"/>
            <a:ext cx="2820000" cy="169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1812506"/>
            <a:ext cx="2535012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2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6457" y="2368150"/>
            <a:ext cx="6978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8CB300"/>
                </a:solidFill>
                <a:latin typeface="Script MT Bold" panose="03040602040607080904" pitchFamily="66" charset="0"/>
              </a:rPr>
              <a:t>Qu’est ce que j’aimerais?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6379" y="75934"/>
            <a:ext cx="7369903" cy="1711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54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Et si on passait à l’action?</a:t>
            </a:r>
            <a:br>
              <a:rPr lang="fr-FR" sz="1600" dirty="0"/>
            </a:b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5085682" y="13256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Partage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3135" y="5588603"/>
            <a:ext cx="6978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Script MT Bold" panose="03040602040607080904" pitchFamily="66" charset="0"/>
              </a:rPr>
              <a:t>Mes idées, mes propositions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5682" y="3754173"/>
            <a:ext cx="6689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648000"/>
                </a:solidFill>
                <a:latin typeface="Script MT Bold" panose="03040602040607080904" pitchFamily="66" charset="0"/>
              </a:rPr>
              <a:t>Qu’est ce que j’imagine pour la paroisse?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/>
          <a:stretch/>
        </p:blipFill>
        <p:spPr>
          <a:xfrm>
            <a:off x="1843175" y="5157404"/>
            <a:ext cx="2738989" cy="16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5166000"/>
            <a:ext cx="2460000" cy="169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" y="3495910"/>
            <a:ext cx="3233121" cy="169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4" y="3474000"/>
            <a:ext cx="1692000" cy="16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4" y="1812506"/>
            <a:ext cx="2820000" cy="169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1812506"/>
            <a:ext cx="2535012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16379" y="75934"/>
            <a:ext cx="4544834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5400" b="1" dirty="0" err="1">
                <a:solidFill>
                  <a:srgbClr val="8CB300"/>
                </a:solidFill>
                <a:latin typeface="Script MT Bold" panose="03040602040607080904" pitchFamily="66" charset="0"/>
              </a:rPr>
              <a:t>Contempl’action</a:t>
            </a:r>
            <a:br>
              <a:rPr lang="fr-FR" sz="1600" dirty="0"/>
            </a:b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5085682" y="13256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Contemplation, intercession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434642" y="3595157"/>
            <a:ext cx="6290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>
                <a:solidFill>
                  <a:srgbClr val="648000"/>
                </a:solidFill>
                <a:latin typeface="Script MT Bold" panose="03040602040607080904" pitchFamily="66" charset="0"/>
              </a:rPr>
              <a:t>Écoute ton Dieu t’appelle</a:t>
            </a:r>
            <a:endParaRPr lang="fr-FR" sz="4800" dirty="0">
              <a:solidFill>
                <a:srgbClr val="648000"/>
              </a:solidFill>
              <a:latin typeface="Script MT Bold" panose="030406020406070809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/>
          <a:stretch/>
        </p:blipFill>
        <p:spPr>
          <a:xfrm>
            <a:off x="1843175" y="5157404"/>
            <a:ext cx="2738989" cy="16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5166000"/>
            <a:ext cx="2460000" cy="169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" y="3495910"/>
            <a:ext cx="3233121" cy="169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4" y="3474000"/>
            <a:ext cx="1692000" cy="16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4" y="1812506"/>
            <a:ext cx="2820000" cy="169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1812506"/>
            <a:ext cx="2535012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722" y="2101499"/>
            <a:ext cx="8361392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latin typeface="Script MT Bold" panose="03040602040607080904" pitchFamily="66" charset="0"/>
              </a:rPr>
              <a:t>Ensemble on peut tout	 </a:t>
            </a:r>
            <a:r>
              <a:rPr lang="fr-FR" sz="2400" dirty="0"/>
              <a:t>	temps d’accueil et de rencontre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Script MT Bold" panose="03040602040607080904" pitchFamily="66" charset="0"/>
              </a:rPr>
              <a:t>J’en suis où?  	</a:t>
            </a:r>
            <a:r>
              <a:rPr lang="fr-FR" sz="2400" dirty="0"/>
              <a:t>		temps d’introspection et de partage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Script MT Bold" panose="03040602040607080904" pitchFamily="66" charset="0"/>
              </a:rPr>
              <a:t>Un point à la foi </a:t>
            </a:r>
            <a:r>
              <a:rPr lang="fr-FR" sz="2400" dirty="0"/>
              <a:t>		temps d’enseignement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Script MT Bold" panose="03040602040607080904" pitchFamily="66" charset="0"/>
              </a:rPr>
              <a:t>Ça se passe ici	</a:t>
            </a:r>
            <a:r>
              <a:rPr lang="fr-FR" sz="2400" dirty="0"/>
              <a:t>		témoignage de …….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Script MT Bold" panose="03040602040607080904" pitchFamily="66" charset="0"/>
              </a:rPr>
              <a:t>Un point à la foi </a:t>
            </a:r>
            <a:r>
              <a:rPr lang="fr-FR" sz="2400" dirty="0"/>
              <a:t>		temps de méditation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Script MT Bold" panose="03040602040607080904" pitchFamily="66" charset="0"/>
              </a:rPr>
              <a:t>Et si on passait à l’action?</a:t>
            </a:r>
            <a:r>
              <a:rPr lang="fr-FR" sz="2400" dirty="0"/>
              <a:t>	temps de partage</a:t>
            </a:r>
          </a:p>
          <a:p>
            <a:pPr>
              <a:lnSpc>
                <a:spcPct val="150000"/>
              </a:lnSpc>
            </a:pPr>
            <a:r>
              <a:rPr lang="fr-FR" sz="2400" dirty="0" err="1">
                <a:latin typeface="Script MT Bold" panose="03040602040607080904" pitchFamily="66" charset="0"/>
              </a:rPr>
              <a:t>Contempl’action</a:t>
            </a:r>
            <a:r>
              <a:rPr lang="fr-FR" sz="2400" dirty="0"/>
              <a:t>		temps d’adoration et d’intercession</a:t>
            </a:r>
          </a:p>
          <a:p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10080" y="2658506"/>
            <a:ext cx="2100255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648000"/>
                </a:solidFill>
                <a:latin typeface="Script MT Bold" panose="03040602040607080904" pitchFamily="66" charset="0"/>
              </a:rPr>
              <a:t>Écoute</a:t>
            </a:r>
            <a:br>
              <a:rPr lang="fr-FR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968933" y="795871"/>
            <a:ext cx="4420377" cy="1324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Non jugement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5452" y="4643702"/>
            <a:ext cx="5782609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latin typeface="Script MT Bold" panose="03040602040607080904" pitchFamily="66" charset="0"/>
              </a:rPr>
              <a:t>Folie dans l’Esprit</a:t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/>
          <a:stretch/>
        </p:blipFill>
        <p:spPr>
          <a:xfrm>
            <a:off x="1843175" y="5157404"/>
            <a:ext cx="2738989" cy="16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5166000"/>
            <a:ext cx="2460000" cy="16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" y="3495910"/>
            <a:ext cx="3233121" cy="16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4" y="3474000"/>
            <a:ext cx="1692000" cy="169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4" y="1812506"/>
            <a:ext cx="2820000" cy="169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1812506"/>
            <a:ext cx="2535012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6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59" y="0"/>
            <a:ext cx="12277859" cy="6810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60" y="0"/>
            <a:ext cx="12277859" cy="92083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3" t="13521" b="69795"/>
          <a:stretch/>
        </p:blipFill>
        <p:spPr>
          <a:xfrm>
            <a:off x="0" y="252610"/>
            <a:ext cx="4451745" cy="141556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1540" y="2277374"/>
            <a:ext cx="11197086" cy="369331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R. Viens, Esprit Saint, viens embraser nos cœurs</a:t>
            </a:r>
            <a:br>
              <a:rPr lang="fr-FR" sz="2400" b="1" dirty="0"/>
            </a:br>
            <a:r>
              <a:rPr lang="fr-FR" sz="2400" b="1" dirty="0"/>
              <a:t>Viens au secours de nos faiblesses.</a:t>
            </a:r>
            <a:br>
              <a:rPr lang="fr-FR" sz="2400" b="1" dirty="0"/>
            </a:br>
            <a:r>
              <a:rPr lang="fr-FR" sz="2400" b="1" dirty="0"/>
              <a:t>Viens, Esprit Saint, viens, Esprit consolateur,</a:t>
            </a:r>
            <a:br>
              <a:rPr lang="fr-FR" sz="2400" b="1" dirty="0"/>
            </a:br>
            <a:r>
              <a:rPr lang="fr-FR" sz="2400" b="1" dirty="0"/>
              <a:t>Emplis-nous de joie et d’allégresse !</a:t>
            </a:r>
            <a:br>
              <a:rPr lang="fr-FR" sz="2400" b="1" dirty="0"/>
            </a:br>
            <a:br>
              <a:rPr lang="fr-FR" sz="2400" b="1" dirty="0"/>
            </a:br>
            <a:r>
              <a:rPr lang="fr-FR" sz="2400" b="1" dirty="0"/>
              <a:t>1. Viens en nos âmes lasses, Esprit de sainteté.</a:t>
            </a:r>
            <a:br>
              <a:rPr lang="fr-FR" sz="2400" b="1" dirty="0"/>
            </a:br>
            <a:r>
              <a:rPr lang="fr-FR" sz="2400" b="1" dirty="0"/>
              <a:t>Viens nous combler de grâce et viens nous sanctifier.</a:t>
            </a:r>
            <a:br>
              <a:rPr lang="fr-FR" sz="2400" b="1" dirty="0"/>
            </a:br>
            <a:r>
              <a:rPr lang="fr-FR" sz="2400" b="1" dirty="0"/>
              <a:t>Viens guérir nos blessures, toi, le Consolateur,</a:t>
            </a:r>
            <a:br>
              <a:rPr lang="fr-FR" sz="2400" b="1" dirty="0"/>
            </a:br>
            <a:r>
              <a:rPr lang="fr-FR" sz="2400" b="1" dirty="0"/>
              <a:t>Viens, Source vive et pure, apaiser notre cœur !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31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59" y="0"/>
            <a:ext cx="12277859" cy="68103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3" t="13521" b="69795"/>
          <a:stretch/>
        </p:blipFill>
        <p:spPr>
          <a:xfrm>
            <a:off x="0" y="252610"/>
            <a:ext cx="4451745" cy="141556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1540" y="2277374"/>
            <a:ext cx="11197086" cy="369331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R. Viens, Esprit Saint, viens embraser nos cœurs</a:t>
            </a:r>
            <a:br>
              <a:rPr lang="fr-FR" sz="2400" b="1" dirty="0"/>
            </a:br>
            <a:r>
              <a:rPr lang="fr-FR" sz="2400" b="1" dirty="0"/>
              <a:t>Viens au secours de nos faiblesses.</a:t>
            </a:r>
            <a:br>
              <a:rPr lang="fr-FR" sz="2400" b="1" dirty="0"/>
            </a:br>
            <a:r>
              <a:rPr lang="fr-FR" sz="2400" b="1" dirty="0"/>
              <a:t>Viens, Esprit Saint, viens, Esprit consolateur,</a:t>
            </a:r>
            <a:br>
              <a:rPr lang="fr-FR" sz="2400" b="1" dirty="0"/>
            </a:br>
            <a:r>
              <a:rPr lang="fr-FR" sz="2400" b="1" dirty="0"/>
              <a:t>Emplis-nous de joie et d’allégresse !</a:t>
            </a:r>
            <a:br>
              <a:rPr lang="fr-FR" sz="2400" b="1" dirty="0"/>
            </a:br>
            <a:br>
              <a:rPr lang="fr-FR" sz="2400" b="1" dirty="0"/>
            </a:br>
            <a:r>
              <a:rPr lang="fr-FR" sz="2400" dirty="0"/>
              <a:t>2. Envoyé par le Père, tu viens nous visiter,</a:t>
            </a:r>
            <a:br>
              <a:rPr lang="fr-FR" sz="2400" dirty="0"/>
            </a:br>
            <a:r>
              <a:rPr lang="fr-FR" sz="2400" dirty="0"/>
              <a:t>Tu fais de nous des frères, peuple de baptisés.</a:t>
            </a:r>
            <a:br>
              <a:rPr lang="fr-FR" sz="2400" dirty="0"/>
            </a:br>
            <a:r>
              <a:rPr lang="fr-FR" sz="2400" dirty="0"/>
              <a:t>Enfants de la lumière, membres de Jésus-Christ,</a:t>
            </a:r>
            <a:br>
              <a:rPr lang="fr-FR" sz="2400" dirty="0"/>
            </a:br>
            <a:r>
              <a:rPr lang="fr-FR" sz="2400" dirty="0"/>
              <a:t>Nous pouvons crier “Père” d’un seul et même Esprit.</a:t>
            </a:r>
            <a:br>
              <a:rPr lang="fr-FR" sz="24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73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1265"/>
            <a:ext cx="12192000" cy="8134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3" t="13521" b="69795"/>
          <a:stretch/>
        </p:blipFill>
        <p:spPr>
          <a:xfrm>
            <a:off x="0" y="252610"/>
            <a:ext cx="4451745" cy="141556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1540" y="2277374"/>
            <a:ext cx="11197086" cy="369331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R. Viens, Esprit Saint, viens embraser nos cœurs</a:t>
            </a:r>
            <a:br>
              <a:rPr lang="fr-FR" sz="2400" b="1" dirty="0"/>
            </a:br>
            <a:r>
              <a:rPr lang="fr-FR" sz="2400" b="1" dirty="0"/>
              <a:t>Viens au secours de nos faiblesses.</a:t>
            </a:r>
            <a:br>
              <a:rPr lang="fr-FR" sz="2400" b="1" dirty="0"/>
            </a:br>
            <a:r>
              <a:rPr lang="fr-FR" sz="2400" b="1" dirty="0"/>
              <a:t>Viens, Esprit Saint, viens, Esprit consolateur,</a:t>
            </a:r>
            <a:br>
              <a:rPr lang="fr-FR" sz="2400" b="1" dirty="0"/>
            </a:br>
            <a:r>
              <a:rPr lang="fr-FR" sz="2400" b="1" dirty="0"/>
              <a:t>Emplis-nous de joie et d’allégresse !</a:t>
            </a:r>
            <a:br>
              <a:rPr lang="fr-FR" sz="2400" b="1" dirty="0"/>
            </a:br>
            <a:br>
              <a:rPr lang="fr-FR" sz="2400" b="1" dirty="0"/>
            </a:br>
            <a:r>
              <a:rPr lang="fr-FR" sz="2400" dirty="0"/>
              <a:t>3. En nos cœurs viens répandre les dons de ton amour,</a:t>
            </a:r>
            <a:br>
              <a:rPr lang="fr-FR" sz="2400" dirty="0"/>
            </a:br>
            <a:r>
              <a:rPr lang="fr-FR" sz="2400" dirty="0"/>
              <a:t>Viens inspirer nos langues pour chanter Dieu toujours.</a:t>
            </a:r>
            <a:br>
              <a:rPr lang="fr-FR" sz="2400" dirty="0"/>
            </a:br>
            <a:r>
              <a:rPr lang="fr-FR" sz="2400" dirty="0"/>
              <a:t>Viens, Esprit de sagesse, viens prier en nos cœurs.</a:t>
            </a:r>
            <a:br>
              <a:rPr lang="fr-FR" sz="2400" dirty="0"/>
            </a:br>
            <a:r>
              <a:rPr lang="fr-FR" sz="2400" dirty="0"/>
              <a:t>Viens, et redis sans cesse : Jésus-Christ est Seigneur !</a:t>
            </a:r>
            <a:br>
              <a:rPr lang="fr-FR" sz="24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50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22111"/>
              </p:ext>
            </p:extLst>
          </p:nvPr>
        </p:nvGraphicFramePr>
        <p:xfrm>
          <a:off x="2277374" y="2208362"/>
          <a:ext cx="8548776" cy="406304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849592">
                  <a:extLst>
                    <a:ext uri="{9D8B030D-6E8A-4147-A177-3AD203B41FA5}">
                      <a16:colId xmlns:a16="http://schemas.microsoft.com/office/drawing/2014/main" val="1551117311"/>
                    </a:ext>
                  </a:extLst>
                </a:gridCol>
                <a:gridCol w="2849592">
                  <a:extLst>
                    <a:ext uri="{9D8B030D-6E8A-4147-A177-3AD203B41FA5}">
                      <a16:colId xmlns:a16="http://schemas.microsoft.com/office/drawing/2014/main" val="485731776"/>
                    </a:ext>
                  </a:extLst>
                </a:gridCol>
                <a:gridCol w="2849592">
                  <a:extLst>
                    <a:ext uri="{9D8B030D-6E8A-4147-A177-3AD203B41FA5}">
                      <a16:colId xmlns:a16="http://schemas.microsoft.com/office/drawing/2014/main" val="1677473424"/>
                    </a:ext>
                  </a:extLst>
                </a:gridCol>
              </a:tblGrid>
              <a:tr h="1268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</a:rPr>
                        <a:t>composte ses déchets verts</a:t>
                      </a:r>
                      <a:endParaRPr lang="fr-F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</a:rPr>
                        <a:t>est bénévole pour une association qui accompagne les plus démunis</a:t>
                      </a:r>
                      <a:endParaRPr lang="fr-FR" sz="24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</a:rPr>
                        <a:t> </a:t>
                      </a:r>
                      <a:endParaRPr lang="fr-F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>
                          <a:effectLst/>
                        </a:rPr>
                        <a:t>s’habille régulièrement avec des habits de seconde main</a:t>
                      </a:r>
                      <a:endParaRPr lang="fr-FR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546518"/>
                  </a:ext>
                </a:extLst>
              </a:tr>
              <a:tr h="1268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>
                          <a:effectLst/>
                        </a:rPr>
                        <a:t>peut te donner une recette pour utiliser des restes</a:t>
                      </a:r>
                      <a:endParaRPr lang="fr-FR" sz="24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>
                          <a:effectLst/>
                        </a:rPr>
                        <a:t> </a:t>
                      </a:r>
                      <a:endParaRPr lang="fr-FR" sz="2400" b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>
                          <a:effectLst/>
                        </a:rPr>
                        <a:t> </a:t>
                      </a:r>
                      <a:endParaRPr lang="fr-FR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>
                          <a:effectLst/>
                        </a:rPr>
                        <a:t>donne les affaires qu’il n’utilise plus à une association</a:t>
                      </a:r>
                      <a:endParaRPr lang="fr-FR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>
                          <a:effectLst/>
                        </a:rPr>
                        <a:t>fait des visites en maison de retraite</a:t>
                      </a:r>
                      <a:endParaRPr lang="fr-FR" sz="24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>
                          <a:effectLst/>
                        </a:rPr>
                        <a:t> </a:t>
                      </a:r>
                      <a:endParaRPr lang="fr-FR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912386"/>
                  </a:ext>
                </a:extLst>
              </a:tr>
              <a:tr h="1525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</a:rPr>
                        <a:t>aimerait s’engager mais ne sait pas encore trop comment</a:t>
                      </a:r>
                      <a:endParaRPr lang="fr-F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>
                          <a:effectLst/>
                        </a:rPr>
                        <a:t>utilise une application « anti-gaspi » pour récupérer des produits qui vont être jetés</a:t>
                      </a:r>
                      <a:endParaRPr lang="fr-FR" sz="2400" b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>
                          <a:effectLst/>
                        </a:rPr>
                        <a:t> </a:t>
                      </a:r>
                      <a:endParaRPr lang="fr-FR" sz="2400" b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>
                          <a:effectLst/>
                        </a:rPr>
                        <a:t> </a:t>
                      </a:r>
                      <a:endParaRPr lang="fr-FR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</a:rPr>
                        <a:t>A déjà lu l’encyclique </a:t>
                      </a:r>
                      <a:r>
                        <a:rPr lang="fr-FR" sz="1800" b="0" dirty="0" err="1">
                          <a:effectLst/>
                        </a:rPr>
                        <a:t>Laudato</a:t>
                      </a:r>
                      <a:r>
                        <a:rPr lang="fr-FR" sz="1800" b="0" dirty="0">
                          <a:effectLst/>
                        </a:rPr>
                        <a:t> Si’ de sa première à sa dernière ligne</a:t>
                      </a:r>
                      <a:endParaRPr lang="fr-FR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8587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942218" y="105005"/>
            <a:ext cx="6687728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Ensemble on peut tout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085682" y="13256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Bingo des paroissiens</a:t>
            </a:r>
          </a:p>
        </p:txBody>
      </p:sp>
    </p:spTree>
    <p:extLst>
      <p:ext uri="{BB962C8B-B14F-4D97-AF65-F5344CB8AC3E}">
        <p14:creationId xmlns:p14="http://schemas.microsoft.com/office/powerpoint/2010/main" val="345092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854" y="2092707"/>
            <a:ext cx="117229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culture du déchet, si je résumais ça en 3 mots, je dirais :</a:t>
            </a:r>
          </a:p>
          <a:p>
            <a:endParaRPr lang="fr-FR" sz="2400" dirty="0"/>
          </a:p>
          <a:p>
            <a:r>
              <a:rPr lang="fr-FR" sz="2400" dirty="0"/>
              <a:t>Ça me dépasse : quel est la dernière action que j’ai observée et qui m’a mis(e) en colère en lien avec la culture du déchet ?</a:t>
            </a:r>
          </a:p>
          <a:p>
            <a:endParaRPr lang="fr-FR" sz="2400" dirty="0"/>
          </a:p>
          <a:p>
            <a:r>
              <a:rPr lang="fr-FR" sz="2400" dirty="0"/>
              <a:t>Mon péché mignon : Mon petit paradoxe qui va carrément à l’encontre du sujet</a:t>
            </a:r>
          </a:p>
          <a:p>
            <a:endParaRPr lang="fr-FR" sz="2400" dirty="0"/>
          </a:p>
          <a:p>
            <a:r>
              <a:rPr lang="fr-FR" sz="2400" dirty="0"/>
              <a:t>En quoi la culture du déchet a-t-elle un rapport avec ma foi ?</a:t>
            </a:r>
          </a:p>
          <a:p>
            <a:endParaRPr lang="fr-FR" sz="2400" dirty="0"/>
          </a:p>
          <a:p>
            <a:r>
              <a:rPr lang="fr-FR" sz="2400" dirty="0"/>
              <a:t>Est-ce que prier pour la création ça a du sens pour moi ? Si oui, je prie pour quoi/qui quand je prie pour la création ?</a:t>
            </a:r>
            <a:br>
              <a:rPr lang="fr-FR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942218" y="105005"/>
            <a:ext cx="4087979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J’en suis où?</a:t>
            </a:r>
            <a:br>
              <a:rPr lang="fr-FR" dirty="0"/>
            </a:b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85682" y="13256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Introspection</a:t>
            </a:r>
          </a:p>
        </p:txBody>
      </p:sp>
    </p:spTree>
    <p:extLst>
      <p:ext uri="{BB962C8B-B14F-4D97-AF65-F5344CB8AC3E}">
        <p14:creationId xmlns:p14="http://schemas.microsoft.com/office/powerpoint/2010/main" val="188089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66"/>
            <a:ext cx="4582164" cy="1495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85682" y="2222103"/>
            <a:ext cx="6586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Pour chacun:</a:t>
            </a:r>
          </a:p>
          <a:p>
            <a:r>
              <a:rPr lang="fr-FR" sz="2800" dirty="0"/>
              <a:t>2’00 de partage avec mon trio de ce que j’ai découvert au cours de mon temps d’introspection</a:t>
            </a:r>
          </a:p>
          <a:p>
            <a:endParaRPr lang="fr-FR" sz="2800" dirty="0"/>
          </a:p>
          <a:p>
            <a:r>
              <a:rPr lang="fr-FR" sz="2800" dirty="0"/>
              <a:t>30’’ de retour par les 2 autres personnes de mon trio du soir:</a:t>
            </a:r>
          </a:p>
          <a:p>
            <a:r>
              <a:rPr lang="fr-FR" sz="2800" dirty="0">
                <a:solidFill>
                  <a:srgbClr val="8CB300"/>
                </a:solidFill>
                <a:latin typeface="Script MT Bold" panose="03040602040607080904" pitchFamily="66" charset="0"/>
              </a:rPr>
              <a:t>« Ce qui me touche dans ce que tu as dit… »</a:t>
            </a:r>
            <a:endParaRPr lang="fr-FR" sz="2000" dirty="0">
              <a:solidFill>
                <a:srgbClr val="8CB300"/>
              </a:solidFill>
              <a:latin typeface="Script MT Bold" panose="030406020406070809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2218" y="105005"/>
            <a:ext cx="4087979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6000" b="1" dirty="0">
                <a:solidFill>
                  <a:srgbClr val="8CB300"/>
                </a:solidFill>
                <a:latin typeface="Script MT Bold" panose="03040602040607080904" pitchFamily="66" charset="0"/>
              </a:rPr>
              <a:t>J’en suis où?</a:t>
            </a:r>
            <a:br>
              <a:rPr lang="fr-FR" dirty="0"/>
            </a:b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85682" y="13256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Partage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/>
          <a:stretch/>
        </p:blipFill>
        <p:spPr>
          <a:xfrm>
            <a:off x="1843175" y="5157404"/>
            <a:ext cx="2738989" cy="169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" y="5166000"/>
            <a:ext cx="2460000" cy="16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2" y="3495910"/>
            <a:ext cx="3233121" cy="169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64" y="3474000"/>
            <a:ext cx="1692000" cy="169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64" y="1812506"/>
            <a:ext cx="2820000" cy="169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4" y="1812506"/>
            <a:ext cx="2535012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378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947</Words>
  <Application>Microsoft Office PowerPoint</Application>
  <PresentationFormat>Grand écran</PresentationFormat>
  <Paragraphs>109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Script MT Bold</vt:lpstr>
      <vt:lpstr>Trebuchet MS</vt:lpstr>
      <vt:lpstr>Wingdings 3</vt:lpstr>
      <vt:lpstr>Thème Office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La culture du déchet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Anne-Charlotte Vivant</dc:creator>
  <cp:lastModifiedBy>michel Rebours</cp:lastModifiedBy>
  <cp:revision>14</cp:revision>
  <dcterms:created xsi:type="dcterms:W3CDTF">2019-12-03T15:56:22Z</dcterms:created>
  <dcterms:modified xsi:type="dcterms:W3CDTF">2020-08-26T10:05:06Z</dcterms:modified>
</cp:coreProperties>
</file>