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64" r:id="rId2"/>
    <p:sldId id="349" r:id="rId3"/>
    <p:sldId id="350" r:id="rId4"/>
    <p:sldId id="352" r:id="rId5"/>
    <p:sldId id="351" r:id="rId6"/>
    <p:sldId id="356" r:id="rId7"/>
    <p:sldId id="386" r:id="rId8"/>
    <p:sldId id="383" r:id="rId9"/>
    <p:sldId id="384" r:id="rId10"/>
    <p:sldId id="385" r:id="rId11"/>
    <p:sldId id="358" r:id="rId12"/>
    <p:sldId id="359" r:id="rId13"/>
    <p:sldId id="360" r:id="rId14"/>
    <p:sldId id="365" r:id="rId15"/>
    <p:sldId id="367" r:id="rId16"/>
    <p:sldId id="368" r:id="rId17"/>
    <p:sldId id="369" r:id="rId18"/>
    <p:sldId id="366" r:id="rId19"/>
    <p:sldId id="375" r:id="rId20"/>
    <p:sldId id="370" r:id="rId21"/>
    <p:sldId id="373" r:id="rId22"/>
    <p:sldId id="378" r:id="rId23"/>
    <p:sldId id="377" r:id="rId24"/>
    <p:sldId id="372" r:id="rId25"/>
    <p:sldId id="376" r:id="rId26"/>
    <p:sldId id="379" r:id="rId27"/>
    <p:sldId id="380" r:id="rId28"/>
    <p:sldId id="381" r:id="rId29"/>
    <p:sldId id="382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0064"/>
    <a:srgbClr val="FF0066"/>
    <a:srgbClr val="009242"/>
    <a:srgbClr val="00642D"/>
    <a:srgbClr val="FF3300"/>
    <a:srgbClr val="6600FF"/>
    <a:srgbClr val="007A37"/>
    <a:srgbClr val="009A46"/>
    <a:srgbClr val="F76929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3" autoAdjust="0"/>
    <p:restoredTop sz="94660"/>
  </p:normalViewPr>
  <p:slideViewPr>
    <p:cSldViewPr>
      <p:cViewPr varScale="1">
        <p:scale>
          <a:sx n="64" d="100"/>
          <a:sy n="64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D55EE-C4C2-46FD-A30B-CBED330EEB6E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FA3E6-7A1B-4690-BF1D-DD58E96B62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037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1F899-86C5-407B-965B-ADF002173C14}" type="datetimeFigureOut">
              <a:rPr lang="fr-FR" smtClean="0"/>
              <a:pPr/>
              <a:t>30/11/2017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C8E9-6C41-4B11-AE4F-B7501FE85D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M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84363"/>
            <a:ext cx="7594022" cy="51649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501008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C’est la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Sainte Trinité</a:t>
            </a:r>
          </a:p>
          <a:p>
            <a:endParaRPr lang="fr-FR" sz="2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Père </a:t>
            </a:r>
            <a:r>
              <a:rPr lang="fr-FR" sz="2400" dirty="0" smtClean="0">
                <a:latin typeface="Segoe Print" pitchFamily="2" charset="0"/>
              </a:rPr>
              <a:t>aime 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Fils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Fils reçoit l’amour du Père et l’aime en retour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De leur amour jaillit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l’Esprit Saint</a:t>
            </a:r>
            <a:r>
              <a:rPr lang="fr-FR" sz="2400" dirty="0" smtClean="0">
                <a:latin typeface="Segoe Print" pitchFamily="2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Qui est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l’amour en personne</a:t>
            </a:r>
            <a:endParaRPr lang="fr-FR" sz="2400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" name="Image 2" descr="Trinité 3.PNG"/>
          <p:cNvPicPr>
            <a:picLocks noChangeAspect="1"/>
          </p:cNvPicPr>
          <p:nvPr/>
        </p:nvPicPr>
        <p:blipFill>
          <a:blip r:embed="rId2" cstate="print"/>
          <a:srcRect t="22069" r="-1034" b="4612"/>
          <a:stretch>
            <a:fillRect/>
          </a:stretch>
        </p:blipFill>
        <p:spPr>
          <a:xfrm>
            <a:off x="2627784" y="260648"/>
            <a:ext cx="388843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1340768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Segoe Print" pitchFamily="2" charset="0"/>
              </a:rPr>
              <a:t>Père, Fils, Esprit Saint</a:t>
            </a:r>
          </a:p>
          <a:p>
            <a:pPr algn="ctr"/>
            <a:r>
              <a:rPr lang="fr-FR" sz="3200" dirty="0" smtClean="0">
                <a:latin typeface="Segoe Print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1340768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Segoe Print" pitchFamily="2" charset="0"/>
              </a:rPr>
              <a:t>Père, Fils, Esprit Saint</a:t>
            </a:r>
          </a:p>
          <a:p>
            <a:pPr algn="ctr"/>
            <a:r>
              <a:rPr lang="fr-FR" sz="3200" dirty="0" smtClean="0">
                <a:latin typeface="Segoe Print" pitchFamily="2" charset="0"/>
              </a:rPr>
              <a:t> </a:t>
            </a:r>
          </a:p>
          <a:p>
            <a:pPr algn="ctr"/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1 seul Dieu en 3 personnes</a:t>
            </a:r>
          </a:p>
          <a:p>
            <a:pPr algn="ctr"/>
            <a:endParaRPr lang="fr-FR" sz="3200" dirty="0" smtClean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1340768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Segoe Print" pitchFamily="2" charset="0"/>
              </a:rPr>
              <a:t>Père, Fils, Esprit Saint</a:t>
            </a:r>
          </a:p>
          <a:p>
            <a:pPr algn="ctr"/>
            <a:r>
              <a:rPr lang="fr-FR" sz="3200" dirty="0" smtClean="0">
                <a:latin typeface="Segoe Print" pitchFamily="2" charset="0"/>
              </a:rPr>
              <a:t> </a:t>
            </a:r>
          </a:p>
          <a:p>
            <a:pPr algn="ctr"/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1 seul Dieu </a:t>
            </a:r>
            <a:r>
              <a:rPr lang="fr-FR" sz="3200" dirty="0" smtClean="0">
                <a:latin typeface="Segoe Print" pitchFamily="2" charset="0"/>
              </a:rPr>
              <a:t>en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 3 personnes</a:t>
            </a:r>
          </a:p>
          <a:p>
            <a:pPr algn="ctr"/>
            <a:endParaRPr lang="fr-FR" sz="32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qui s’aiment et se donnent l’une à l’autre dans une perpétuelle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communion d’amour</a:t>
            </a:r>
            <a:endParaRPr lang="fr-FR" sz="24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c’est-à-dire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c’est-à-dire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7890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Faits pour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aimer</a:t>
            </a:r>
            <a:r>
              <a:rPr lang="fr-FR" sz="2400" dirty="0" smtClean="0">
                <a:latin typeface="Segoe Print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c’est-à-dire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7890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Faits pour aimer,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Pour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nous donner</a:t>
            </a:r>
            <a:r>
              <a:rPr lang="fr-FR" sz="2400" dirty="0" smtClean="0">
                <a:latin typeface="Segoe Print" pitchFamily="2" charset="0"/>
              </a:rPr>
              <a:t>,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c’est-à-dire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78904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Faits pour aimer,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Pour nous donner,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Pour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vivre  une immense communion d’amour.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s sommes à l'image de Di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9568" y="393400"/>
            <a:ext cx="5406888" cy="4475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764705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avons été créés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à l’image de Dieu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sz="2400" dirty="0" smtClean="0">
              <a:latin typeface="Segoe Print" pitchFamily="2" charset="0"/>
            </a:endParaRPr>
          </a:p>
          <a:p>
            <a:r>
              <a:rPr lang="fr-FR" sz="2400" dirty="0" smtClean="0">
                <a:latin typeface="Segoe Print" pitchFamily="2" charset="0"/>
              </a:rPr>
              <a:t>c’est-à-dire</a:t>
            </a:r>
          </a:p>
          <a:p>
            <a:endParaRPr lang="fr-FR" sz="2400" dirty="0" smtClean="0">
              <a:latin typeface="Segoe Print" pitchFamily="2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78904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Faits pour aimer,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Pour nous donner,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Pour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vivre  une immense communion d’amour.</a:t>
            </a:r>
          </a:p>
        </p:txBody>
      </p:sp>
      <p:pic>
        <p:nvPicPr>
          <p:cNvPr id="5" name="Image 4" descr="Image 1.PNG"/>
          <p:cNvPicPr>
            <a:picLocks noChangeAspect="1"/>
          </p:cNvPicPr>
          <p:nvPr/>
        </p:nvPicPr>
        <p:blipFill>
          <a:blip r:embed="rId3" cstate="print"/>
          <a:srcRect t="10209" r="3372" b="23340"/>
          <a:stretch>
            <a:fillRect/>
          </a:stretch>
        </p:blipFill>
        <p:spPr>
          <a:xfrm>
            <a:off x="2051720" y="5517232"/>
            <a:ext cx="4464496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rinité 1.PNG"/>
          <p:cNvPicPr>
            <a:picLocks noChangeAspect="1"/>
          </p:cNvPicPr>
          <p:nvPr/>
        </p:nvPicPr>
        <p:blipFill>
          <a:blip r:embed="rId2" cstate="print"/>
          <a:srcRect l="42502" r="34612" b="68289"/>
          <a:stretch>
            <a:fillRect/>
          </a:stretch>
        </p:blipFill>
        <p:spPr>
          <a:xfrm>
            <a:off x="5796136" y="692696"/>
            <a:ext cx="3024336" cy="316835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43608" y="386104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Il n’y a qu’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un seul Dieu</a:t>
            </a:r>
            <a:r>
              <a:rPr lang="fr-FR" sz="3200" dirty="0" smtClean="0">
                <a:latin typeface="Segoe Print" pitchFamily="2" charset="0"/>
              </a:rPr>
              <a:t>, </a:t>
            </a:r>
          </a:p>
          <a:p>
            <a:endParaRPr lang="fr-FR" sz="3200" dirty="0" smtClean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83529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sommes faits pour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aimer et être aimés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sommes faits pour aimer et être aimés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Sans condition et pour toujours</a:t>
            </a:r>
            <a:endParaRPr lang="fr-FR" sz="24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sommes faits pour aimer et être aimés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Sans condition et pour toujours</a:t>
            </a:r>
            <a:endParaRPr lang="fr-FR" sz="2400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412776"/>
            <a:ext cx="2288687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Nous sommes faits pour aimer et être aimés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Sans condition et pour toujours</a:t>
            </a:r>
            <a:endParaRPr lang="fr-FR" sz="2400" dirty="0">
              <a:latin typeface="Segoe Print" pitchFamily="2" charset="0"/>
            </a:endParaRPr>
          </a:p>
        </p:txBody>
      </p:sp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412776"/>
            <a:ext cx="2288687" cy="403244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9552" y="2564904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800" b="1" dirty="0" smtClean="0">
                <a:solidFill>
                  <a:srgbClr val="C00000"/>
                </a:solidFill>
                <a:latin typeface="Segoe Print" pitchFamily="2" charset="0"/>
              </a:rPr>
              <a:t>Seul l’amour donne sens et bonheur à la vie.</a:t>
            </a: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latin typeface="Segoe Print" pitchFamily="2" charset="0"/>
              </a:rPr>
              <a:t>Pape François</a:t>
            </a:r>
            <a:endParaRPr lang="fr-FR" sz="24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836712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b="1" dirty="0" smtClean="0">
                <a:solidFill>
                  <a:srgbClr val="C00000"/>
                </a:solidFill>
                <a:latin typeface="Segoe Print" pitchFamily="2" charset="0"/>
              </a:rPr>
              <a:t>Aimer, c’est tout donner </a:t>
            </a:r>
          </a:p>
          <a:p>
            <a:pPr algn="ctr">
              <a:lnSpc>
                <a:spcPct val="150000"/>
              </a:lnSpc>
            </a:pPr>
            <a:r>
              <a:rPr lang="fr-FR" sz="3600" b="1" dirty="0" smtClean="0">
                <a:solidFill>
                  <a:srgbClr val="C00000"/>
                </a:solidFill>
                <a:latin typeface="Segoe Print" pitchFamily="2" charset="0"/>
              </a:rPr>
              <a:t>et </a:t>
            </a:r>
          </a:p>
          <a:p>
            <a:pPr algn="ctr">
              <a:lnSpc>
                <a:spcPct val="150000"/>
              </a:lnSpc>
            </a:pPr>
            <a:r>
              <a:rPr lang="fr-FR" sz="3600" b="1" dirty="0" smtClean="0">
                <a:solidFill>
                  <a:srgbClr val="C00000"/>
                </a:solidFill>
                <a:latin typeface="Segoe Print" pitchFamily="2" charset="0"/>
              </a:rPr>
              <a:t>se donner soi-même.</a:t>
            </a:r>
          </a:p>
          <a:p>
            <a:pPr algn="ctr"/>
            <a:endParaRPr lang="fr-FR" sz="48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Sainte Thérèse de L’Enfant-Jésus</a:t>
            </a:r>
          </a:p>
        </p:txBody>
      </p:sp>
      <p:pic>
        <p:nvPicPr>
          <p:cNvPr id="4" name="Image 3" descr="Image 1.PNG"/>
          <p:cNvPicPr>
            <a:picLocks noChangeAspect="1"/>
          </p:cNvPicPr>
          <p:nvPr/>
        </p:nvPicPr>
        <p:blipFill>
          <a:blip r:embed="rId2" cstate="print"/>
          <a:srcRect l="21485" t="9488"/>
          <a:stretch>
            <a:fillRect/>
          </a:stretch>
        </p:blipFill>
        <p:spPr>
          <a:xfrm>
            <a:off x="2483768" y="4797152"/>
            <a:ext cx="4763890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riag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280920" cy="605955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0"/>
            <a:ext cx="7888150" cy="5710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691680" y="465313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Dieu est la source de tout amour</a:t>
            </a:r>
            <a:endParaRPr lang="fr-FR" sz="24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0"/>
            <a:ext cx="7888150" cy="5710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465313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Segoe Print" pitchFamily="2" charset="0"/>
              </a:rPr>
              <a:t>Dieu est la source de tout amour</a:t>
            </a:r>
          </a:p>
          <a:p>
            <a:pPr algn="ctr"/>
            <a:endParaRPr lang="fr-FR" sz="44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Dans le sacrement de mariage,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Il se donne à nous</a:t>
            </a:r>
            <a:endParaRPr lang="fr-FR" sz="24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0"/>
            <a:ext cx="7888150" cy="57107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465313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Segoe Print" pitchFamily="2" charset="0"/>
              </a:rPr>
              <a:t>Dieu est la source de tout amour</a:t>
            </a:r>
          </a:p>
          <a:p>
            <a:pPr algn="ctr"/>
            <a:endParaRPr lang="fr-FR" sz="4400" dirty="0" smtClean="0">
              <a:latin typeface="Segoe Print" pitchFamily="2" charset="0"/>
            </a:endParaRPr>
          </a:p>
          <a:p>
            <a:pPr algn="ctr"/>
            <a:r>
              <a:rPr lang="fr-FR" sz="2400" dirty="0" smtClean="0">
                <a:latin typeface="Segoe Print" pitchFamily="2" charset="0"/>
              </a:rPr>
              <a:t>Dans le sacrement de mariage, Il se donne à nous </a:t>
            </a:r>
            <a:r>
              <a:rPr lang="fr-FR" sz="2400" b="1" dirty="0" smtClean="0">
                <a:solidFill>
                  <a:srgbClr val="C00000"/>
                </a:solidFill>
                <a:latin typeface="Segoe Print" pitchFamily="2" charset="0"/>
              </a:rPr>
              <a:t>pour que nous puissions nous donner comme, Lui, se donne. </a:t>
            </a:r>
            <a:endParaRPr lang="fr-FR" sz="24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riage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6217"/>
            <a:ext cx="7776863" cy="63055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rinité 1.PNG"/>
          <p:cNvPicPr>
            <a:picLocks noChangeAspect="1"/>
          </p:cNvPicPr>
          <p:nvPr/>
        </p:nvPicPr>
        <p:blipFill>
          <a:blip r:embed="rId2" cstate="print"/>
          <a:srcRect l="42502" r="34612" b="68289"/>
          <a:stretch>
            <a:fillRect/>
          </a:stretch>
        </p:blipFill>
        <p:spPr>
          <a:xfrm>
            <a:off x="5796136" y="692696"/>
            <a:ext cx="3024336" cy="316835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43608" y="3861048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Il n’y a qu’un seul Dieu, </a:t>
            </a:r>
          </a:p>
          <a:p>
            <a:endParaRPr lang="fr-FR" sz="1600" dirty="0" smtClean="0">
              <a:latin typeface="Segoe Print" pitchFamily="2" charset="0"/>
            </a:endParaRPr>
          </a:p>
          <a:p>
            <a:r>
              <a:rPr lang="fr-FR" sz="3200" dirty="0" smtClean="0">
                <a:latin typeface="Segoe Print" pitchFamily="2" charset="0"/>
              </a:rPr>
              <a:t>Il est l’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Unique </a:t>
            </a:r>
            <a:endParaRPr lang="fr-FR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rinité 1.PNG"/>
          <p:cNvPicPr>
            <a:picLocks noChangeAspect="1"/>
          </p:cNvPicPr>
          <p:nvPr/>
        </p:nvPicPr>
        <p:blipFill>
          <a:blip r:embed="rId2" cstate="print"/>
          <a:srcRect l="42502" r="34612" b="68289"/>
          <a:stretch>
            <a:fillRect/>
          </a:stretch>
        </p:blipFill>
        <p:spPr>
          <a:xfrm>
            <a:off x="5796136" y="692696"/>
            <a:ext cx="3024336" cy="316835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43608" y="3861048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Il n’y a qu’un seul Dieu, </a:t>
            </a:r>
          </a:p>
          <a:p>
            <a:endParaRPr lang="fr-FR" sz="1600" dirty="0" smtClean="0">
              <a:latin typeface="Segoe Print" pitchFamily="2" charset="0"/>
            </a:endParaRPr>
          </a:p>
          <a:p>
            <a:r>
              <a:rPr lang="fr-FR" sz="3200" dirty="0" smtClean="0">
                <a:latin typeface="Segoe Print" pitchFamily="2" charset="0"/>
              </a:rPr>
              <a:t>Il est l’Unique </a:t>
            </a:r>
          </a:p>
          <a:p>
            <a:endParaRPr lang="fr-FR" sz="3200" dirty="0" smtClean="0">
              <a:latin typeface="Segoe Print" pitchFamily="2" charset="0"/>
            </a:endParaRPr>
          </a:p>
          <a:p>
            <a:r>
              <a:rPr lang="fr-FR" sz="3200" dirty="0" smtClean="0">
                <a:latin typeface="Segoe Print" pitchFamily="2" charset="0"/>
              </a:rPr>
              <a:t>Mais Il n’est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pas solitaire…</a:t>
            </a:r>
            <a:endParaRPr lang="fr-FR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3789040"/>
            <a:ext cx="6804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Segoe Print" pitchFamily="2" charset="0"/>
              </a:rPr>
              <a:t>Il est relation d’amour entre </a:t>
            </a:r>
          </a:p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C00000"/>
                </a:solidFill>
                <a:latin typeface="Segoe Print" pitchFamily="2" charset="0"/>
              </a:rPr>
              <a:t>trois personnes </a:t>
            </a:r>
          </a:p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Segoe Print" pitchFamily="2" charset="0"/>
              </a:rPr>
              <a:t>égales et distinctes</a:t>
            </a:r>
            <a:endParaRPr lang="fr-FR" sz="3200" dirty="0">
              <a:latin typeface="Segoe Print" pitchFamily="2" charset="0"/>
            </a:endParaRPr>
          </a:p>
        </p:txBody>
      </p:sp>
      <p:pic>
        <p:nvPicPr>
          <p:cNvPr id="4" name="Image 3" descr="Trinité 3.PNG"/>
          <p:cNvPicPr>
            <a:picLocks noChangeAspect="1"/>
          </p:cNvPicPr>
          <p:nvPr/>
        </p:nvPicPr>
        <p:blipFill>
          <a:blip r:embed="rId2" cstate="print"/>
          <a:srcRect t="22694" r="4579"/>
          <a:stretch>
            <a:fillRect/>
          </a:stretch>
        </p:blipFill>
        <p:spPr>
          <a:xfrm>
            <a:off x="2389919" y="332656"/>
            <a:ext cx="4063505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501008"/>
            <a:ext cx="7776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C’est la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Sainte Trinité</a:t>
            </a:r>
          </a:p>
          <a:p>
            <a:endParaRPr lang="fr-FR" sz="2000" dirty="0" smtClean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" name="Image 2" descr="Trinité 3.PNG"/>
          <p:cNvPicPr>
            <a:picLocks noChangeAspect="1"/>
          </p:cNvPicPr>
          <p:nvPr/>
        </p:nvPicPr>
        <p:blipFill>
          <a:blip r:embed="rId2" cstate="print"/>
          <a:srcRect t="22069" r="-1034" b="4612"/>
          <a:stretch>
            <a:fillRect/>
          </a:stretch>
        </p:blipFill>
        <p:spPr>
          <a:xfrm>
            <a:off x="2627784" y="260648"/>
            <a:ext cx="388843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501008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C’est la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Sainte Trinité</a:t>
            </a:r>
          </a:p>
          <a:p>
            <a:endParaRPr lang="fr-FR" sz="2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Père </a:t>
            </a:r>
            <a:r>
              <a:rPr lang="fr-FR" sz="2400" dirty="0" smtClean="0">
                <a:latin typeface="Segoe Print" pitchFamily="2" charset="0"/>
              </a:rPr>
              <a:t>aime 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Fils</a:t>
            </a:r>
            <a:endParaRPr lang="fr-FR" sz="2400" dirty="0" smtClean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" name="Image 2" descr="Trinité 3.PNG"/>
          <p:cNvPicPr>
            <a:picLocks noChangeAspect="1"/>
          </p:cNvPicPr>
          <p:nvPr/>
        </p:nvPicPr>
        <p:blipFill>
          <a:blip r:embed="rId2" cstate="print"/>
          <a:srcRect t="22069" r="-1034" b="4612"/>
          <a:stretch>
            <a:fillRect/>
          </a:stretch>
        </p:blipFill>
        <p:spPr>
          <a:xfrm>
            <a:off x="2627784" y="260648"/>
            <a:ext cx="388843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501008"/>
            <a:ext cx="77768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C’est la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Sainte Trinité</a:t>
            </a:r>
          </a:p>
          <a:p>
            <a:endParaRPr lang="fr-FR" sz="2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Père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r>
              <a:rPr lang="fr-FR" sz="2400" dirty="0" smtClean="0">
                <a:latin typeface="Segoe Print" pitchFamily="2" charset="0"/>
              </a:rPr>
              <a:t>aime le Fils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</a:t>
            </a:r>
            <a:r>
              <a:rPr lang="fr-FR" sz="2400" dirty="0" smtClean="0">
                <a:solidFill>
                  <a:srgbClr val="FF0000"/>
                </a:solidFill>
                <a:latin typeface="Segoe Print" pitchFamily="2" charset="0"/>
              </a:rPr>
              <a:t> Fils </a:t>
            </a:r>
            <a:r>
              <a:rPr lang="fr-FR" sz="2400" dirty="0" smtClean="0">
                <a:latin typeface="Segoe Print" pitchFamily="2" charset="0"/>
              </a:rPr>
              <a:t>reçoit l’amour du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Père</a:t>
            </a:r>
            <a:r>
              <a:rPr lang="fr-FR" sz="2400" dirty="0" smtClean="0">
                <a:latin typeface="Segoe Print" pitchFamily="2" charset="0"/>
              </a:rPr>
              <a:t> et l’aime en </a:t>
            </a:r>
            <a:r>
              <a:rPr lang="fr-FR" sz="2400" dirty="0" smtClean="0">
                <a:latin typeface="Segoe Print" pitchFamily="2" charset="0"/>
              </a:rPr>
              <a:t>retour</a:t>
            </a:r>
            <a:endParaRPr lang="fr-FR" sz="2400" dirty="0" smtClean="0">
              <a:latin typeface="Segoe Print" pitchFamily="2" charset="0"/>
            </a:endParaRPr>
          </a:p>
        </p:txBody>
      </p:sp>
      <p:pic>
        <p:nvPicPr>
          <p:cNvPr id="3" name="Image 2" descr="Trinité 3.PNG"/>
          <p:cNvPicPr>
            <a:picLocks noChangeAspect="1"/>
          </p:cNvPicPr>
          <p:nvPr/>
        </p:nvPicPr>
        <p:blipFill>
          <a:blip r:embed="rId2" cstate="print"/>
          <a:srcRect t="22069" r="-1034" b="4612"/>
          <a:stretch>
            <a:fillRect/>
          </a:stretch>
        </p:blipFill>
        <p:spPr>
          <a:xfrm>
            <a:off x="2627784" y="260648"/>
            <a:ext cx="388843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3501008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Segoe Print" pitchFamily="2" charset="0"/>
              </a:rPr>
              <a:t>C’est la </a:t>
            </a:r>
            <a:r>
              <a:rPr lang="fr-FR" sz="3200" dirty="0" smtClean="0">
                <a:solidFill>
                  <a:srgbClr val="C00000"/>
                </a:solidFill>
                <a:latin typeface="Segoe Print" pitchFamily="2" charset="0"/>
              </a:rPr>
              <a:t>Sainte Trinité</a:t>
            </a:r>
          </a:p>
          <a:p>
            <a:endParaRPr lang="fr-FR" sz="2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Père </a:t>
            </a:r>
            <a:r>
              <a:rPr lang="fr-FR" sz="2400" dirty="0" smtClean="0">
                <a:latin typeface="Segoe Print" pitchFamily="2" charset="0"/>
              </a:rPr>
              <a:t>aime le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Fils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Le Fils reçoit l’amour du Père et l’aime en retour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Segoe Print" pitchFamily="2" charset="0"/>
              </a:rPr>
              <a:t>De leur amour jaillit </a:t>
            </a:r>
            <a:r>
              <a:rPr lang="fr-FR" sz="2400" dirty="0" smtClean="0">
                <a:solidFill>
                  <a:srgbClr val="C00000"/>
                </a:solidFill>
                <a:latin typeface="Segoe Print" pitchFamily="2" charset="0"/>
              </a:rPr>
              <a:t>l’Esprit Saint</a:t>
            </a:r>
            <a:r>
              <a:rPr lang="fr-FR" sz="2400" dirty="0" smtClean="0">
                <a:latin typeface="Segoe Print" pitchFamily="2" charset="0"/>
              </a:rPr>
              <a:t>, </a:t>
            </a:r>
          </a:p>
        </p:txBody>
      </p:sp>
      <p:pic>
        <p:nvPicPr>
          <p:cNvPr id="3" name="Image 2" descr="Trinité 3.PNG"/>
          <p:cNvPicPr>
            <a:picLocks noChangeAspect="1"/>
          </p:cNvPicPr>
          <p:nvPr/>
        </p:nvPicPr>
        <p:blipFill>
          <a:blip r:embed="rId2" cstate="print"/>
          <a:srcRect t="22069" r="-1034" b="4612"/>
          <a:stretch>
            <a:fillRect/>
          </a:stretch>
        </p:blipFill>
        <p:spPr>
          <a:xfrm>
            <a:off x="2627784" y="260648"/>
            <a:ext cx="3888432" cy="3024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3456</TotalTime>
  <Words>402</Words>
  <Application>Microsoft Office PowerPoint</Application>
  <PresentationFormat>Affichage à l'écran (4:3)</PresentationFormat>
  <Paragraphs>100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Maman</dc:creator>
  <cp:lastModifiedBy>Maman</cp:lastModifiedBy>
  <cp:revision>27</cp:revision>
  <dcterms:created xsi:type="dcterms:W3CDTF">2017-10-04T07:53:34Z</dcterms:created>
  <dcterms:modified xsi:type="dcterms:W3CDTF">2017-11-30T20:33:40Z</dcterms:modified>
</cp:coreProperties>
</file>