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1/10/2021</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321981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85959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01684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1885817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340934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167268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912154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389203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158814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42310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1/10/2021</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‹N°›</a:t>
            </a:fld>
            <a:endParaRPr lang="en-US"/>
          </a:p>
        </p:txBody>
      </p:sp>
    </p:spTree>
    <p:extLst>
      <p:ext uri="{BB962C8B-B14F-4D97-AF65-F5344CB8AC3E}">
        <p14:creationId xmlns:p14="http://schemas.microsoft.com/office/powerpoint/2010/main" val="287565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1/10/2021</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‹N°›</a:t>
            </a:fld>
            <a:endParaRPr lang="en-US"/>
          </a:p>
        </p:txBody>
      </p:sp>
    </p:spTree>
    <p:extLst>
      <p:ext uri="{BB962C8B-B14F-4D97-AF65-F5344CB8AC3E}">
        <p14:creationId xmlns:p14="http://schemas.microsoft.com/office/powerpoint/2010/main" val="3279297837"/>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7" name="Rectangle 136">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9" name="Top left">
            <a:extLst>
              <a:ext uri="{FF2B5EF4-FFF2-40B4-BE49-F238E27FC236}">
                <a16:creationId xmlns:a16="http://schemas.microsoft.com/office/drawing/2014/main" id="{3DF7CE3A-5BDC-4E10-9388-4C79AC102A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0" name="Freeform: Shape 139">
              <a:extLst>
                <a:ext uri="{FF2B5EF4-FFF2-40B4-BE49-F238E27FC236}">
                  <a16:creationId xmlns:a16="http://schemas.microsoft.com/office/drawing/2014/main" id="{27EE8754-F2D6-4612-9200-7AFC134C92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41" name="Freeform: Shape 140">
              <a:extLst>
                <a:ext uri="{FF2B5EF4-FFF2-40B4-BE49-F238E27FC236}">
                  <a16:creationId xmlns:a16="http://schemas.microsoft.com/office/drawing/2014/main" id="{241339C3-F988-4CF6-BDF8-4BA05CB8DC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42" name="Freeform: Shape 141">
              <a:extLst>
                <a:ext uri="{FF2B5EF4-FFF2-40B4-BE49-F238E27FC236}">
                  <a16:creationId xmlns:a16="http://schemas.microsoft.com/office/drawing/2014/main" id="{08138096-B969-482E-A58F-BD9CB0BBC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43" name="Freeform: Shape 142">
              <a:extLst>
                <a:ext uri="{FF2B5EF4-FFF2-40B4-BE49-F238E27FC236}">
                  <a16:creationId xmlns:a16="http://schemas.microsoft.com/office/drawing/2014/main" id="{0FC54DBC-FFE9-4D1A-A444-F4C7E392D3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44" name="Freeform: Shape 143">
              <a:extLst>
                <a:ext uri="{FF2B5EF4-FFF2-40B4-BE49-F238E27FC236}">
                  <a16:creationId xmlns:a16="http://schemas.microsoft.com/office/drawing/2014/main" id="{6829F8B6-CF1D-4661-853E-7075100EA2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45" name="Freeform: Shape 144">
              <a:extLst>
                <a:ext uri="{FF2B5EF4-FFF2-40B4-BE49-F238E27FC236}">
                  <a16:creationId xmlns:a16="http://schemas.microsoft.com/office/drawing/2014/main" id="{7854BC5D-2232-41F5-98C2-3AC5EBFB87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146" name="Freeform: Shape 145">
              <a:extLst>
                <a:ext uri="{FF2B5EF4-FFF2-40B4-BE49-F238E27FC236}">
                  <a16:creationId xmlns:a16="http://schemas.microsoft.com/office/drawing/2014/main" id="{C8892BEF-2479-47E3-BB9B-50C3BEEC5C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147" name="Freeform: Shape 146">
              <a:extLst>
                <a:ext uri="{FF2B5EF4-FFF2-40B4-BE49-F238E27FC236}">
                  <a16:creationId xmlns:a16="http://schemas.microsoft.com/office/drawing/2014/main" id="{2A44A0DB-BE5F-4000-9544-5623F83A1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3" name="Sous-titre 2">
            <a:extLst>
              <a:ext uri="{FF2B5EF4-FFF2-40B4-BE49-F238E27FC236}">
                <a16:creationId xmlns:a16="http://schemas.microsoft.com/office/drawing/2014/main" id="{622B26F6-95DE-4484-BD10-634023B256A4}"/>
              </a:ext>
            </a:extLst>
          </p:cNvPr>
          <p:cNvSpPr>
            <a:spLocks noGrp="1"/>
          </p:cNvSpPr>
          <p:nvPr>
            <p:ph type="subTitle" idx="1"/>
          </p:nvPr>
        </p:nvSpPr>
        <p:spPr>
          <a:xfrm>
            <a:off x="22747" y="-3087"/>
            <a:ext cx="7256470" cy="4480873"/>
          </a:xfrm>
        </p:spPr>
        <p:txBody>
          <a:bodyPr anchor="t">
            <a:noAutofit/>
          </a:bodyPr>
          <a:lstStyle/>
          <a:p>
            <a:pPr>
              <a:lnSpc>
                <a:spcPct val="100000"/>
              </a:lnSpc>
            </a:pPr>
            <a:r>
              <a:rPr lang="fr-FR" b="1" dirty="0"/>
              <a:t>Semaine de prière pour l’unité des chrétiens</a:t>
            </a:r>
          </a:p>
          <a:p>
            <a:pPr algn="l">
              <a:lnSpc>
                <a:spcPct val="100000"/>
              </a:lnSpc>
            </a:pPr>
            <a:endParaRPr lang="fr-FR" sz="800" dirty="0"/>
          </a:p>
          <a:p>
            <a:pPr algn="l">
              <a:lnSpc>
                <a:spcPct val="100000"/>
              </a:lnSpc>
            </a:pPr>
            <a:r>
              <a:rPr lang="fr-FR" sz="1600" b="1" i="1" dirty="0"/>
              <a:t>Lundi 18 janvier</a:t>
            </a:r>
          </a:p>
          <a:p>
            <a:pPr algn="l">
              <a:lnSpc>
                <a:spcPct val="100000"/>
              </a:lnSpc>
            </a:pPr>
            <a:r>
              <a:rPr lang="fr-FR" sz="1400" dirty="0"/>
              <a:t> </a:t>
            </a:r>
            <a:r>
              <a:rPr lang="fr-FR" sz="1600" dirty="0"/>
              <a:t>Appelés </a:t>
            </a:r>
            <a:r>
              <a:rPr lang="fr-FR" sz="1600"/>
              <a:t>par Dieu, </a:t>
            </a:r>
            <a:r>
              <a:rPr lang="fr-FR" sz="1600" dirty="0"/>
              <a:t>Jean 15,16 </a:t>
            </a:r>
          </a:p>
          <a:p>
            <a:pPr algn="l">
              <a:lnSpc>
                <a:spcPct val="100000"/>
              </a:lnSpc>
            </a:pPr>
            <a:r>
              <a:rPr lang="fr-FR" sz="1600" dirty="0"/>
              <a:t>« Ce n’est pas vous qui m’avez choisi, c’est moi qui vous ai choisis ». </a:t>
            </a:r>
          </a:p>
          <a:p>
            <a:pPr algn="l">
              <a:lnSpc>
                <a:spcPct val="100000"/>
              </a:lnSpc>
            </a:pPr>
            <a:endParaRPr lang="fr-FR" sz="800" dirty="0"/>
          </a:p>
          <a:p>
            <a:pPr algn="l">
              <a:lnSpc>
                <a:spcPct val="100000"/>
              </a:lnSpc>
            </a:pPr>
            <a:r>
              <a:rPr lang="fr-FR" sz="1600" dirty="0"/>
              <a:t>Méditation:</a:t>
            </a:r>
          </a:p>
          <a:p>
            <a:pPr algn="l">
              <a:lnSpc>
                <a:spcPct val="100000"/>
              </a:lnSpc>
            </a:pPr>
            <a:r>
              <a:rPr lang="fr-FR" sz="1600" dirty="0"/>
              <a:t> Dieu dans son amour nous cherche. Il s’est fait homme en Jésus en qui nous rencontrons son regard. Dans nos vies, comme dans l’Évangile de Jean, l’appel de Dieu se fait entendre de différentes manières. Touchés par son amour, nous nous mettons en route. Dans cette rencontre un chemin de transformation se vit. Début lumineux d’une relation d’amour toujours à reprendre. « Un jour, tu as compris qu’à ton insu un oui était déjà gravé au tréfonds de ton être. Et tu as choisi d’avancer à la suite du Christ. En silence, en présence du Christ, tu as saisi sa parole : “Viens et suis moi, je te donnerai où reposer ton cœur” ». Taizé *. </a:t>
            </a:r>
          </a:p>
          <a:p>
            <a:pPr algn="l">
              <a:lnSpc>
                <a:spcPct val="100000"/>
              </a:lnSpc>
            </a:pPr>
            <a:r>
              <a:rPr lang="fr-FR" sz="1600" dirty="0"/>
              <a:t>Prière: </a:t>
            </a:r>
          </a:p>
          <a:p>
            <a:pPr algn="l">
              <a:lnSpc>
                <a:spcPct val="100000"/>
              </a:lnSpc>
            </a:pPr>
            <a:r>
              <a:rPr lang="fr-FR" sz="1600" dirty="0"/>
              <a:t>Jésus le Christ, tu nous cherches, tu désires nous offrir ton amitié et nous conduire dans une vie toujours plus pleine. Donne-nous la confiance pour répondre à ton appel. Ainsi, tu transformeras ce qui en nous est trouble et nous deviendrons témoins de ta tendresse pour notre monde. </a:t>
            </a:r>
          </a:p>
          <a:p>
            <a:pPr algn="l">
              <a:lnSpc>
                <a:spcPct val="100000"/>
              </a:lnSpc>
            </a:pPr>
            <a:endParaRPr lang="fr-FR" sz="1000" dirty="0"/>
          </a:p>
          <a:p>
            <a:pPr algn="l">
              <a:lnSpc>
                <a:spcPct val="100000"/>
              </a:lnSpc>
            </a:pPr>
            <a:r>
              <a:rPr lang="fr-FR" sz="1000" dirty="0"/>
              <a:t>* Les citations « Taizé » sont tirées du livre du frère Roger :Les Écrits fondateurs, Dieu nous veut heureux, Taizé, Presses de Taizé, 2011. </a:t>
            </a:r>
          </a:p>
        </p:txBody>
      </p:sp>
      <p:grpSp>
        <p:nvGrpSpPr>
          <p:cNvPr id="149" name="Cross">
            <a:extLst>
              <a:ext uri="{FF2B5EF4-FFF2-40B4-BE49-F238E27FC236}">
                <a16:creationId xmlns:a16="http://schemas.microsoft.com/office/drawing/2014/main" id="{B270D064-4AA8-4476-8B01-32F8176A48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150" name="Straight Connector 149">
              <a:extLst>
                <a:ext uri="{FF2B5EF4-FFF2-40B4-BE49-F238E27FC236}">
                  <a16:creationId xmlns:a16="http://schemas.microsoft.com/office/drawing/2014/main" id="{3A8100D3-125D-4F8C-83B8-B5898B6F44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151" name="Straight Connector 150">
              <a:extLst>
                <a:ext uri="{FF2B5EF4-FFF2-40B4-BE49-F238E27FC236}">
                  <a16:creationId xmlns:a16="http://schemas.microsoft.com/office/drawing/2014/main" id="{4A2153A7-5195-4EFC-B16A-D5758F9674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1026" name="Picture 2">
            <a:extLst>
              <a:ext uri="{FF2B5EF4-FFF2-40B4-BE49-F238E27FC236}">
                <a16:creationId xmlns:a16="http://schemas.microsoft.com/office/drawing/2014/main" id="{C0BBC4A6-EEF1-4C5F-BC44-F6A61B00EA1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16320" y="1247872"/>
            <a:ext cx="4962401" cy="4286175"/>
          </a:xfrm>
          <a:prstGeom prst="rect">
            <a:avLst/>
          </a:prstGeom>
          <a:noFill/>
          <a:extLst>
            <a:ext uri="{909E8E84-426E-40DD-AFC4-6F175D3DCCD1}">
              <a14:hiddenFill xmlns:a14="http://schemas.microsoft.com/office/drawing/2010/main">
                <a:solidFill>
                  <a:srgbClr val="FFFFFF"/>
                </a:solidFill>
              </a14:hiddenFill>
            </a:ext>
          </a:extLst>
        </p:spPr>
      </p:pic>
      <p:grpSp>
        <p:nvGrpSpPr>
          <p:cNvPr id="153" name="Bottom Right">
            <a:extLst>
              <a:ext uri="{FF2B5EF4-FFF2-40B4-BE49-F238E27FC236}">
                <a16:creationId xmlns:a16="http://schemas.microsoft.com/office/drawing/2014/main" id="{AB6237A3-9D32-467E-AA5A-14D0525939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154" name="Freeform: Shape 153">
              <a:extLst>
                <a:ext uri="{FF2B5EF4-FFF2-40B4-BE49-F238E27FC236}">
                  <a16:creationId xmlns:a16="http://schemas.microsoft.com/office/drawing/2014/main" id="{3F057400-8420-478E-8A2F-B58D45E0A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55" name="Graphic 157">
              <a:extLst>
                <a:ext uri="{FF2B5EF4-FFF2-40B4-BE49-F238E27FC236}">
                  <a16:creationId xmlns:a16="http://schemas.microsoft.com/office/drawing/2014/main" id="{CC012467-B7B8-440A-8DAB-5EFF70FA5F2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157" name="Freeform: Shape 156">
                <a:extLst>
                  <a:ext uri="{FF2B5EF4-FFF2-40B4-BE49-F238E27FC236}">
                    <a16:creationId xmlns:a16="http://schemas.microsoft.com/office/drawing/2014/main" id="{00F8C8E4-FB02-4F5D-9DC9-A062442E4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158" name="Freeform: Shape 157">
                <a:extLst>
                  <a:ext uri="{FF2B5EF4-FFF2-40B4-BE49-F238E27FC236}">
                    <a16:creationId xmlns:a16="http://schemas.microsoft.com/office/drawing/2014/main" id="{8A40D7C3-FA31-4AF6-AD75-E54BF48E96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159" name="Freeform: Shape 158">
                <a:extLst>
                  <a:ext uri="{FF2B5EF4-FFF2-40B4-BE49-F238E27FC236}">
                    <a16:creationId xmlns:a16="http://schemas.microsoft.com/office/drawing/2014/main" id="{B128BB2D-104A-4CDF-8D53-D83ACBC85B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160" name="Freeform: Shape 159">
                <a:extLst>
                  <a:ext uri="{FF2B5EF4-FFF2-40B4-BE49-F238E27FC236}">
                    <a16:creationId xmlns:a16="http://schemas.microsoft.com/office/drawing/2014/main" id="{EA3CCEA3-9A1A-408D-9344-64347FAFAE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161" name="Freeform: Shape 160">
                <a:extLst>
                  <a:ext uri="{FF2B5EF4-FFF2-40B4-BE49-F238E27FC236}">
                    <a16:creationId xmlns:a16="http://schemas.microsoft.com/office/drawing/2014/main" id="{7C8F56CD-A9BE-4A11-90D6-A0C38552E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162" name="Freeform: Shape 161">
                <a:extLst>
                  <a:ext uri="{FF2B5EF4-FFF2-40B4-BE49-F238E27FC236}">
                    <a16:creationId xmlns:a16="http://schemas.microsoft.com/office/drawing/2014/main" id="{20152681-AFB0-428A-B6D0-BC183F8C4E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163" name="Freeform: Shape 162">
                <a:extLst>
                  <a:ext uri="{FF2B5EF4-FFF2-40B4-BE49-F238E27FC236}">
                    <a16:creationId xmlns:a16="http://schemas.microsoft.com/office/drawing/2014/main" id="{3AD8FD39-79C9-4EA7-A00A-CDA13E0095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156" name="Freeform: Shape 155">
              <a:extLst>
                <a:ext uri="{FF2B5EF4-FFF2-40B4-BE49-F238E27FC236}">
                  <a16:creationId xmlns:a16="http://schemas.microsoft.com/office/drawing/2014/main" id="{9A2652E6-AEC0-4A6E-9E79-B096052196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48049025"/>
      </p:ext>
    </p:extLst>
  </p:cSld>
  <p:clrMapOvr>
    <a:masterClrMapping/>
  </p:clrMapOvr>
</p:sld>
</file>

<file path=ppt/theme/theme1.xml><?xml version="1.0" encoding="utf-8"?>
<a:theme xmlns:a="http://schemas.openxmlformats.org/drawingml/2006/main" name="ExploreVTI">
  <a:themeElements>
    <a:clrScheme name="Custom 33">
      <a:dk1>
        <a:sysClr val="windowText" lastClr="000000"/>
      </a:dk1>
      <a:lt1>
        <a:sysClr val="window" lastClr="FFFFFF"/>
      </a:lt1>
      <a:dk2>
        <a:srgbClr val="201449"/>
      </a:dk2>
      <a:lt2>
        <a:srgbClr val="F3F0E9"/>
      </a:lt2>
      <a:accent1>
        <a:srgbClr val="E45221"/>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otalTime>16</TotalTime>
  <Words>256</Words>
  <Application>Microsoft Office PowerPoint</Application>
  <PresentationFormat>Grand écran</PresentationFormat>
  <Paragraphs>12</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Avenir Next LT Pro</vt:lpstr>
      <vt:lpstr>AvenirNext LT Pro Medium</vt:lpstr>
      <vt:lpstr>Posterama</vt:lpstr>
      <vt:lpstr>ExploreVTI</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orsini</dc:creator>
  <cp:lastModifiedBy>laurent orsini</cp:lastModifiedBy>
  <cp:revision>4</cp:revision>
  <dcterms:created xsi:type="dcterms:W3CDTF">2021-01-10T08:35:51Z</dcterms:created>
  <dcterms:modified xsi:type="dcterms:W3CDTF">2021-01-10T15:22:09Z</dcterms:modified>
</cp:coreProperties>
</file>