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080135-969A-419E-8537-A002A3826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AE6C1C-09F0-4AD7-AF3D-AF92CB1FE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CAE307-F3DF-4D7D-9BD1-04A44AF72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CE2E-5207-468C-AD3E-E5B5851DCCE2}" type="datetimeFigureOut">
              <a:rPr lang="fr-FR" smtClean="0"/>
              <a:t>10/01/2021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1E1731-268D-4EC3-949C-CEE4910A2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774595-DB89-47B7-9DB6-7DC093637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722E-94AC-4CDF-9190-2C729C7F9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18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07B2B3-8F2A-4BB1-8048-E1FD40A0F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5A7CA3A-903E-43C5-A3FD-7F76E6962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7A1F79-E6A5-4752-9DAB-F59C0EFC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CE2E-5207-468C-AD3E-E5B5851DCCE2}" type="datetimeFigureOut">
              <a:rPr lang="fr-FR" smtClean="0"/>
              <a:t>10/01/2021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263F71-D692-4C02-ABF7-9F00910E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CB91BE-ACDD-4473-A99C-7D99BCCE7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722E-94AC-4CDF-9190-2C729C7F9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01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DF1495D-AFAF-4EEB-BB18-C29E85077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40662D-57C2-4AA1-B49A-70C3D5BB6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8249FE-CC66-48AA-B417-AC47F51E0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CE2E-5207-468C-AD3E-E5B5851DCCE2}" type="datetimeFigureOut">
              <a:rPr lang="fr-FR" smtClean="0"/>
              <a:t>10/01/2021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DD8A39-5302-4A3C-9038-1553AB2EB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B95FB6-AE23-41EB-B1A2-B2471FA0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722E-94AC-4CDF-9190-2C729C7F9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5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16D7C9-70A8-4519-B9DD-3778A268C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70D304-B2EB-47D5-89BF-C4F075D69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66770B-B0B4-47D6-847C-C468B7AC3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CE2E-5207-468C-AD3E-E5B5851DCCE2}" type="datetimeFigureOut">
              <a:rPr lang="fr-FR" smtClean="0"/>
              <a:t>10/01/2021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0189B0-872D-4E60-B7FA-1145934E1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E31655-7EA2-47AF-BE08-B013FD892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722E-94AC-4CDF-9190-2C729C7F9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39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595B4D-41E0-4C67-8496-BCCF9C186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678F78-E972-437E-9581-3C999F1F8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925E3B-0C2E-469B-BB9C-34CCEAD72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CE2E-5207-468C-AD3E-E5B5851DCCE2}" type="datetimeFigureOut">
              <a:rPr lang="fr-FR" smtClean="0"/>
              <a:t>10/01/2021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4C177C-144C-47D2-BDF2-E694EEF14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ADDFEF-FFDF-48ED-871B-DAFE13463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722E-94AC-4CDF-9190-2C729C7F9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64CAA-F3AC-4C2C-ADA9-B6F64CBE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E5D160-792D-4FD7-854A-199CB2195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6F1B50-7E1A-40EF-9894-71D1B2754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ACBC8C-5C71-4547-946F-8AA3E98A4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CE2E-5207-468C-AD3E-E5B5851DCCE2}" type="datetimeFigureOut">
              <a:rPr lang="fr-FR" smtClean="0"/>
              <a:t>10/01/2021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82234B-39AA-45EC-9A66-2A00D9A2E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23CD74-4CE5-456B-86FE-F43138890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722E-94AC-4CDF-9190-2C729C7F9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03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D3E70E-1AC2-4D64-B207-3ED325353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DDDFE7-972E-4E30-8508-164FDFF12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9C0D45-07ED-458C-9E36-3CAD4AF6F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D94D765-4C9C-4E52-9990-B31D5DF33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8FC273-3726-41EE-AFB3-6BECC071CF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F1B4301-B3A7-43C6-BBA7-62F1F171F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CE2E-5207-468C-AD3E-E5B5851DCCE2}" type="datetimeFigureOut">
              <a:rPr lang="fr-FR" smtClean="0"/>
              <a:t>10/01/2021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A0F493D-3748-4C9A-9AFC-6E21E92D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BC6C805-32BE-4D6B-B5C9-413E4A0B1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722E-94AC-4CDF-9190-2C729C7F9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3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19CA8B-3A64-41D5-A4DF-E4973B29F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E200C2-54DF-4A43-8A0B-C248E1240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CE2E-5207-468C-AD3E-E5B5851DCCE2}" type="datetimeFigureOut">
              <a:rPr lang="fr-FR" smtClean="0"/>
              <a:t>10/01/2021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7A4810-DCC4-4CA1-A610-964B85D6C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5F8322-CC8E-4E67-9DE6-C787FE8AD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722E-94AC-4CDF-9190-2C729C7F9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8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B1CB0D-5072-4B9D-A82E-6D327B571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CE2E-5207-468C-AD3E-E5B5851DCCE2}" type="datetimeFigureOut">
              <a:rPr lang="fr-FR" smtClean="0"/>
              <a:t>10/01/2021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ABC5BD7-C11D-4B3C-BEEF-F5EF5CC85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B66CC58-258D-4756-AE35-D06004C82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722E-94AC-4CDF-9190-2C729C7F9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45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B2694A-6232-48F7-BE51-74937B057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127B03-ECF6-4AF6-BDB3-5C572D872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FBAA0A-8DEE-4CAD-878B-A28F28631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7F6EB2-ADA9-4DD6-A9F1-F03EEC609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CE2E-5207-468C-AD3E-E5B5851DCCE2}" type="datetimeFigureOut">
              <a:rPr lang="fr-FR" smtClean="0"/>
              <a:t>10/01/2021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E7D6F8-1532-42F2-ABD7-BC0ACEA90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0E8649-5078-4A10-A8F7-9279241B1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722E-94AC-4CDF-9190-2C729C7F9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05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9DE4A6-424F-40FC-B35D-83667E330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A681DAF-E28F-408B-99D4-F7ED151BE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DAC83E-EB86-49F9-AA15-9797B2CA9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5E7A52-984D-480B-9D83-0CA025D1B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3CE2E-5207-468C-AD3E-E5B5851DCCE2}" type="datetimeFigureOut">
              <a:rPr lang="fr-FR" smtClean="0"/>
              <a:t>10/01/2021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415ACC-2C56-4B64-B976-E2A139C01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EEEB45-AD36-4948-9936-1550796F5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722E-94AC-4CDF-9190-2C729C7F9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61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28162A6-DA93-4252-BB0B-FD34BA3B8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66DE99-F5A0-4861-869E-1047B56C9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F05E97-5D63-464D-90B3-555F60A446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3CE2E-5207-468C-AD3E-E5B5851DCCE2}" type="datetimeFigureOut">
              <a:rPr lang="fr-FR" smtClean="0"/>
              <a:t>10/01/2021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557C61-90D4-4105-B0C4-C2F87A012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634658-C3EB-4BCC-AEC9-BF55E2EE6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7722E-94AC-4CDF-9190-2C729C7F96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62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26A84AF-6F58-471A-BF1F-10D8C0351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493B30-BCD9-408A-BCBD-3DB313313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108" y="0"/>
            <a:ext cx="4043289" cy="1680298"/>
          </a:xfrm>
          <a:noFill/>
        </p:spPr>
        <p:txBody>
          <a:bodyPr>
            <a:noAutofit/>
          </a:bodyPr>
          <a:lstStyle/>
          <a:p>
            <a:r>
              <a:rPr lang="fr-FR" sz="1800" b="1" dirty="0"/>
              <a:t>Semaine de prière pour l’unité des chrétiens</a:t>
            </a:r>
          </a:p>
          <a:p>
            <a:r>
              <a:rPr lang="fr-FR" sz="1500" b="1" dirty="0"/>
              <a:t>Mardi 19 janvier</a:t>
            </a:r>
          </a:p>
          <a:p>
            <a:r>
              <a:rPr lang="fr-FR" sz="1500" dirty="0"/>
              <a:t> Mûrir intérieurement Jean 15,4 </a:t>
            </a:r>
          </a:p>
          <a:p>
            <a:r>
              <a:rPr lang="fr-FR" sz="1500" dirty="0"/>
              <a:t>«Demeurez en moi comme je demeure en vous».</a:t>
            </a:r>
          </a:p>
          <a:p>
            <a:pPr algn="l"/>
            <a:r>
              <a:rPr lang="fr-FR" sz="1500" dirty="0"/>
              <a:t> Méditation:</a:t>
            </a:r>
          </a:p>
          <a:p>
            <a:pPr algn="l"/>
            <a:r>
              <a:rPr lang="fr-FR" sz="1500" dirty="0"/>
              <a:t> La rencontre avec Jésus fait naître le désir de demeurer avec lui  : temps de maturation où le fruit se prépare. Jésus a lui aussi vécu un chemin de maturation. Dans sa vie cachée à Nazareth la présence de son Père le nourrissait. Nous aussi nous avons besoin d’un long temps de maturation pour comprendre la profondeur de l’amour du Christ  : le laisser demeurer en nous et demeurer en lui. C’est par la prière, l’écoute de la Parole, en partageant avec d’autres que l’être intérieur se fortifie. « Laisser descendre le Christ jusqu’aux profondeurs de nous mêmes […] Il atteindra notre chair jusqu’aux entrailles en sorte que nous aussi nous ayons un jour des entrailles de miséricorde ». Taizé </a:t>
            </a:r>
          </a:p>
          <a:p>
            <a:pPr algn="l"/>
            <a:r>
              <a:rPr lang="fr-FR" sz="1500" dirty="0"/>
              <a:t>Prière:</a:t>
            </a:r>
          </a:p>
          <a:p>
            <a:pPr algn="l"/>
            <a:r>
              <a:rPr lang="fr-FR" sz="1500" dirty="0"/>
              <a:t> Esprit-Saint Donne-nous d’accueillir en nos cœurs la présence du Christ. Nourris notre prière, éclaire notre lecture de la Bible, agis à travers nous, afin que patiemment, les fruits de ton amour puissent grandir en nous.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351F194-A21D-4BA7-B93A-1086A0AF2C2A}"/>
              </a:ext>
            </a:extLst>
          </p:cNvPr>
          <p:cNvPicPr/>
          <p:nvPr/>
        </p:nvPicPr>
        <p:blipFill rotWithShape="1">
          <a:blip r:embed="rId2"/>
          <a:srcRect l="30300" r="11050"/>
          <a:stretch/>
        </p:blipFill>
        <p:spPr>
          <a:xfrm>
            <a:off x="5009505" y="10"/>
            <a:ext cx="718249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9337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200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orsini</dc:creator>
  <cp:lastModifiedBy>laurent orsini</cp:lastModifiedBy>
  <cp:revision>2</cp:revision>
  <dcterms:created xsi:type="dcterms:W3CDTF">2021-01-10T08:47:40Z</dcterms:created>
  <dcterms:modified xsi:type="dcterms:W3CDTF">2021-01-10T08:52:02Z</dcterms:modified>
</cp:coreProperties>
</file>