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8" d="100"/>
          <a:sy n="68" d="100"/>
        </p:scale>
        <p:origin x="84" y="15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53B052-A59B-4AE3-A89A-E7748630C15B}"/>
              </a:ext>
            </a:extLst>
          </p:cNvPr>
          <p:cNvSpPr>
            <a:spLocks noGrp="1"/>
          </p:cNvSpPr>
          <p:nvPr>
            <p:ph type="ctrTitle"/>
          </p:nvPr>
        </p:nvSpPr>
        <p:spPr>
          <a:xfrm>
            <a:off x="1524000" y="1122363"/>
            <a:ext cx="9144000" cy="2387600"/>
          </a:xfrm>
        </p:spPr>
        <p:txBody>
          <a:bodyPr anchor="b"/>
          <a:lstStyle>
            <a:lvl1pPr algn="ctr">
              <a:defRPr sz="54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FBDA9EC4-FEA9-41D2-BE8D-F709F01D375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C6E155CF-52F5-4879-B7F3-D05812AC4A6D}"/>
              </a:ext>
            </a:extLst>
          </p:cNvPr>
          <p:cNvSpPr>
            <a:spLocks noGrp="1"/>
          </p:cNvSpPr>
          <p:nvPr>
            <p:ph type="dt" sz="half" idx="10"/>
          </p:nvPr>
        </p:nvSpPr>
        <p:spPr/>
        <p:txBody>
          <a:bodyPr/>
          <a:lstStyle/>
          <a:p>
            <a:fld id="{AA70F276-1833-4A75-9C1D-A56E2295A68D}" type="datetimeFigureOut">
              <a:rPr lang="en-US" smtClean="0"/>
              <a:t>1/10/2021</a:t>
            </a:fld>
            <a:endParaRPr lang="en-US"/>
          </a:p>
        </p:txBody>
      </p:sp>
      <p:sp>
        <p:nvSpPr>
          <p:cNvPr id="5" name="Footer Placeholder 4">
            <a:extLst>
              <a:ext uri="{FF2B5EF4-FFF2-40B4-BE49-F238E27FC236}">
                <a16:creationId xmlns:a16="http://schemas.microsoft.com/office/drawing/2014/main" id="{80D053AC-61ED-4C2F-90BF-D4A91654510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8B2ED7-A198-4613-B8C9-EE02BAE24FA4}"/>
              </a:ext>
            </a:extLst>
          </p:cNvPr>
          <p:cNvSpPr>
            <a:spLocks noGrp="1"/>
          </p:cNvSpPr>
          <p:nvPr>
            <p:ph type="sldNum" sz="quarter" idx="12"/>
          </p:nvPr>
        </p:nvSpPr>
        <p:spPr/>
        <p:txBody>
          <a:bodyPr/>
          <a:lstStyle/>
          <a:p>
            <a:fld id="{28844951-7827-47D4-8276-7DDE1FA7D85A}" type="slidenum">
              <a:rPr lang="en-US" smtClean="0"/>
              <a:t>‹N°›</a:t>
            </a:fld>
            <a:endParaRPr lang="en-US"/>
          </a:p>
        </p:txBody>
      </p:sp>
    </p:spTree>
    <p:extLst>
      <p:ext uri="{BB962C8B-B14F-4D97-AF65-F5344CB8AC3E}">
        <p14:creationId xmlns:p14="http://schemas.microsoft.com/office/powerpoint/2010/main" val="2005827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7B47DD-81F8-4128-9E50-04A9F2D3DCD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56564D1-2B83-4C0F-ACBA-E91472C50A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6FA1D7D-D2EC-4ADB-9C65-191DEC82DDF4}"/>
              </a:ext>
            </a:extLst>
          </p:cNvPr>
          <p:cNvSpPr>
            <a:spLocks noGrp="1"/>
          </p:cNvSpPr>
          <p:nvPr>
            <p:ph type="dt" sz="half" idx="10"/>
          </p:nvPr>
        </p:nvSpPr>
        <p:spPr/>
        <p:txBody>
          <a:bodyPr/>
          <a:lstStyle/>
          <a:p>
            <a:fld id="{AA70F276-1833-4A75-9C1D-A56E2295A68D}" type="datetimeFigureOut">
              <a:rPr lang="en-US" smtClean="0"/>
              <a:t>1/10/2021</a:t>
            </a:fld>
            <a:endParaRPr lang="en-US"/>
          </a:p>
        </p:txBody>
      </p:sp>
      <p:sp>
        <p:nvSpPr>
          <p:cNvPr id="5" name="Footer Placeholder 4">
            <a:extLst>
              <a:ext uri="{FF2B5EF4-FFF2-40B4-BE49-F238E27FC236}">
                <a16:creationId xmlns:a16="http://schemas.microsoft.com/office/drawing/2014/main" id="{534CB571-86F9-474A-826A-75CC21C883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1384F5F-50E6-4BB9-B848-EE2302C02ABE}"/>
              </a:ext>
            </a:extLst>
          </p:cNvPr>
          <p:cNvSpPr>
            <a:spLocks noGrp="1"/>
          </p:cNvSpPr>
          <p:nvPr>
            <p:ph type="sldNum" sz="quarter" idx="12"/>
          </p:nvPr>
        </p:nvSpPr>
        <p:spPr/>
        <p:txBody>
          <a:bodyPr/>
          <a:lstStyle/>
          <a:p>
            <a:fld id="{28844951-7827-47D4-8276-7DDE1FA7D85A}" type="slidenum">
              <a:rPr lang="en-US" smtClean="0"/>
              <a:t>‹N°›</a:t>
            </a:fld>
            <a:endParaRPr lang="en-US"/>
          </a:p>
        </p:txBody>
      </p:sp>
    </p:spTree>
    <p:extLst>
      <p:ext uri="{BB962C8B-B14F-4D97-AF65-F5344CB8AC3E}">
        <p14:creationId xmlns:p14="http://schemas.microsoft.com/office/powerpoint/2010/main" val="2796101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9E3F08DF-1C0D-4F53-A3AB-95D7B55FA063}"/>
              </a:ext>
            </a:extLst>
          </p:cNvPr>
          <p:cNvSpPr>
            <a:spLocks noGrp="1"/>
          </p:cNvSpPr>
          <p:nvPr>
            <p:ph type="title" orient="vert"/>
          </p:nvPr>
        </p:nvSpPr>
        <p:spPr>
          <a:xfrm>
            <a:off x="8724900" y="761999"/>
            <a:ext cx="2628900" cy="5414963"/>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C0D3BBD-C494-4E94-B189-319802A93E38}"/>
              </a:ext>
            </a:extLst>
          </p:cNvPr>
          <p:cNvSpPr>
            <a:spLocks noGrp="1"/>
          </p:cNvSpPr>
          <p:nvPr>
            <p:ph type="body" orient="vert" idx="1"/>
          </p:nvPr>
        </p:nvSpPr>
        <p:spPr>
          <a:xfrm>
            <a:off x="838200" y="761999"/>
            <a:ext cx="7734300" cy="5414963"/>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D63C0BD9-4BED-43D3-852F-B74B949A2287}"/>
              </a:ext>
            </a:extLst>
          </p:cNvPr>
          <p:cNvSpPr>
            <a:spLocks noGrp="1"/>
          </p:cNvSpPr>
          <p:nvPr>
            <p:ph type="dt" sz="half" idx="10"/>
          </p:nvPr>
        </p:nvSpPr>
        <p:spPr/>
        <p:txBody>
          <a:bodyPr/>
          <a:lstStyle/>
          <a:p>
            <a:fld id="{AA70F276-1833-4A75-9C1D-A56E2295A68D}" type="datetimeFigureOut">
              <a:rPr lang="en-US" smtClean="0"/>
              <a:t>1/10/2021</a:t>
            </a:fld>
            <a:endParaRPr lang="en-US"/>
          </a:p>
        </p:txBody>
      </p:sp>
      <p:sp>
        <p:nvSpPr>
          <p:cNvPr id="5" name="Footer Placeholder 4">
            <a:extLst>
              <a:ext uri="{FF2B5EF4-FFF2-40B4-BE49-F238E27FC236}">
                <a16:creationId xmlns:a16="http://schemas.microsoft.com/office/drawing/2014/main" id="{BB7811DC-C725-4462-B622-DB96A8987673}"/>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7C42D06-438F-4150-9238-E2FAEE5E28D9}"/>
              </a:ext>
            </a:extLst>
          </p:cNvPr>
          <p:cNvSpPr>
            <a:spLocks noGrp="1"/>
          </p:cNvSpPr>
          <p:nvPr>
            <p:ph type="sldNum" sz="quarter" idx="12"/>
          </p:nvPr>
        </p:nvSpPr>
        <p:spPr/>
        <p:txBody>
          <a:bodyPr/>
          <a:lstStyle/>
          <a:p>
            <a:fld id="{28844951-7827-47D4-8276-7DDE1FA7D85A}" type="slidenum">
              <a:rPr lang="en-US" smtClean="0"/>
              <a:t>‹N°›</a:t>
            </a:fld>
            <a:endParaRPr lang="en-US"/>
          </a:p>
        </p:txBody>
      </p:sp>
    </p:spTree>
    <p:extLst>
      <p:ext uri="{BB962C8B-B14F-4D97-AF65-F5344CB8AC3E}">
        <p14:creationId xmlns:p14="http://schemas.microsoft.com/office/powerpoint/2010/main" val="31320689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B98991-AEF1-4F19-AAB8-436EAD58C282}"/>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0D25B44F-E7DA-40C6-8B44-71EAB6BDFC98}"/>
              </a:ext>
            </a:extLst>
          </p:cNvPr>
          <p:cNvSpPr>
            <a:spLocks noGrp="1"/>
          </p:cNvSpPr>
          <p:nvPr>
            <p:ph idx="1"/>
          </p:nvPr>
        </p:nvSpPr>
        <p:spPr/>
        <p:txBody>
          <a:bodyPr/>
          <a:lstStyle>
            <a:lvl1pPr>
              <a:buFont typeface="Wingdings" panose="05000000000000000000" pitchFamily="2" charset="2"/>
              <a:buChar char="§"/>
              <a:defRPr/>
            </a:lvl1pPr>
            <a:lvl2pPr marL="685800" indent="-228600">
              <a:buFont typeface="Wingdings" panose="05000000000000000000" pitchFamily="2" charset="2"/>
              <a:buChar char="§"/>
              <a:defRPr/>
            </a:lvl2pPr>
            <a:lvl3pPr>
              <a:buFont typeface="Wingdings" panose="05000000000000000000" pitchFamily="2" charset="2"/>
              <a:buChar char="§"/>
              <a:defRPr/>
            </a:lvl3pPr>
            <a:lvl4pPr marL="1600200" indent="-228600">
              <a:buFont typeface="Wingdings" panose="05000000000000000000" pitchFamily="2" charset="2"/>
              <a:buChar char="§"/>
              <a:defRPr/>
            </a:lvl4pPr>
            <a:lvl5pPr>
              <a:buFont typeface="Wingdings" panose="05000000000000000000" pitchFamily="2" charset="2"/>
              <a:buChar char="§"/>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A1F71817-A045-48C0-975B-CBEF88E9561E}"/>
              </a:ext>
            </a:extLst>
          </p:cNvPr>
          <p:cNvSpPr>
            <a:spLocks noGrp="1"/>
          </p:cNvSpPr>
          <p:nvPr>
            <p:ph type="dt" sz="half" idx="10"/>
          </p:nvPr>
        </p:nvSpPr>
        <p:spPr/>
        <p:txBody>
          <a:bodyPr/>
          <a:lstStyle/>
          <a:p>
            <a:fld id="{AA70F276-1833-4A75-9C1D-A56E2295A68D}" type="datetimeFigureOut">
              <a:rPr lang="en-US" smtClean="0"/>
              <a:t>1/10/2021</a:t>
            </a:fld>
            <a:endParaRPr lang="en-US"/>
          </a:p>
        </p:txBody>
      </p:sp>
      <p:sp>
        <p:nvSpPr>
          <p:cNvPr id="5" name="Footer Placeholder 4">
            <a:extLst>
              <a:ext uri="{FF2B5EF4-FFF2-40B4-BE49-F238E27FC236}">
                <a16:creationId xmlns:a16="http://schemas.microsoft.com/office/drawing/2014/main" id="{B61C39F0-32D4-407C-8BCA-97F2D9E500C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9CF4459-37B2-4F87-B508-DB04D4332067}"/>
              </a:ext>
            </a:extLst>
          </p:cNvPr>
          <p:cNvSpPr>
            <a:spLocks noGrp="1"/>
          </p:cNvSpPr>
          <p:nvPr>
            <p:ph type="sldNum" sz="quarter" idx="12"/>
          </p:nvPr>
        </p:nvSpPr>
        <p:spPr/>
        <p:txBody>
          <a:bodyPr/>
          <a:lstStyle/>
          <a:p>
            <a:fld id="{28844951-7827-47D4-8276-7DDE1FA7D85A}" type="slidenum">
              <a:rPr lang="en-US" smtClean="0"/>
              <a:t>‹N°›</a:t>
            </a:fld>
            <a:endParaRPr lang="en-US"/>
          </a:p>
        </p:txBody>
      </p:sp>
    </p:spTree>
    <p:extLst>
      <p:ext uri="{BB962C8B-B14F-4D97-AF65-F5344CB8AC3E}">
        <p14:creationId xmlns:p14="http://schemas.microsoft.com/office/powerpoint/2010/main" val="6302328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CBBD03-9D57-48E9-8B43-688B72997276}"/>
              </a:ext>
            </a:extLst>
          </p:cNvPr>
          <p:cNvSpPr>
            <a:spLocks noGrp="1"/>
          </p:cNvSpPr>
          <p:nvPr>
            <p:ph type="title"/>
          </p:nvPr>
        </p:nvSpPr>
        <p:spPr>
          <a:xfrm>
            <a:off x="831850" y="1709738"/>
            <a:ext cx="10515600" cy="2852737"/>
          </a:xfrm>
        </p:spPr>
        <p:txBody>
          <a:bodyPr anchor="b"/>
          <a:lstStyle>
            <a:lvl1pPr>
              <a:defRPr sz="54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783F376C-8A2F-4BE5-9669-4A6DA21B771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2654893-212E-4450-8F7A-27256B31F9FB}"/>
              </a:ext>
            </a:extLst>
          </p:cNvPr>
          <p:cNvSpPr>
            <a:spLocks noGrp="1"/>
          </p:cNvSpPr>
          <p:nvPr>
            <p:ph type="dt" sz="half" idx="10"/>
          </p:nvPr>
        </p:nvSpPr>
        <p:spPr/>
        <p:txBody>
          <a:bodyPr/>
          <a:lstStyle/>
          <a:p>
            <a:fld id="{AA70F276-1833-4A75-9C1D-A56E2295A68D}" type="datetimeFigureOut">
              <a:rPr lang="en-US" smtClean="0"/>
              <a:t>1/10/2021</a:t>
            </a:fld>
            <a:endParaRPr lang="en-US"/>
          </a:p>
        </p:txBody>
      </p:sp>
      <p:sp>
        <p:nvSpPr>
          <p:cNvPr id="5" name="Footer Placeholder 4">
            <a:extLst>
              <a:ext uri="{FF2B5EF4-FFF2-40B4-BE49-F238E27FC236}">
                <a16:creationId xmlns:a16="http://schemas.microsoft.com/office/drawing/2014/main" id="{600E881A-3958-44A9-9EDB-D86F4E4144C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EDBC4F-D9B8-4BFA-BE4F-D4B9B739D1BA}"/>
              </a:ext>
            </a:extLst>
          </p:cNvPr>
          <p:cNvSpPr>
            <a:spLocks noGrp="1"/>
          </p:cNvSpPr>
          <p:nvPr>
            <p:ph type="sldNum" sz="quarter" idx="12"/>
          </p:nvPr>
        </p:nvSpPr>
        <p:spPr/>
        <p:txBody>
          <a:bodyPr/>
          <a:lstStyle/>
          <a:p>
            <a:fld id="{28844951-7827-47D4-8276-7DDE1FA7D85A}" type="slidenum">
              <a:rPr lang="en-US" smtClean="0"/>
              <a:t>‹N°›</a:t>
            </a:fld>
            <a:endParaRPr lang="en-US"/>
          </a:p>
        </p:txBody>
      </p:sp>
    </p:spTree>
    <p:extLst>
      <p:ext uri="{BB962C8B-B14F-4D97-AF65-F5344CB8AC3E}">
        <p14:creationId xmlns:p14="http://schemas.microsoft.com/office/powerpoint/2010/main" val="29302877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8777-C460-4649-8822-CA943386D06D}"/>
              </a:ext>
            </a:extLst>
          </p:cNvPr>
          <p:cNvSpPr>
            <a:spLocks noGrp="1"/>
          </p:cNvSpPr>
          <p:nvPr>
            <p:ph type="title"/>
          </p:nvPr>
        </p:nvSpPr>
        <p:spPr/>
        <p:txBody>
          <a:bodyPr/>
          <a:lstStyle>
            <a:lvl1pPr>
              <a:defRPr sz="48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AFDF69E6-1094-437B-AA7E-0E21B7136CCA}"/>
              </a:ext>
            </a:extLst>
          </p:cNvPr>
          <p:cNvSpPr>
            <a:spLocks noGrp="1"/>
          </p:cNvSpPr>
          <p:nvPr>
            <p:ph sz="half" idx="1"/>
          </p:nvPr>
        </p:nvSpPr>
        <p:spPr>
          <a:xfrm>
            <a:off x="838200" y="2057399"/>
            <a:ext cx="5181600" cy="41195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a:extLst>
              <a:ext uri="{FF2B5EF4-FFF2-40B4-BE49-F238E27FC236}">
                <a16:creationId xmlns:a16="http://schemas.microsoft.com/office/drawing/2014/main" id="{C20BC963-4591-4BE3-AE63-4999A13C5054}"/>
              </a:ext>
            </a:extLst>
          </p:cNvPr>
          <p:cNvSpPr>
            <a:spLocks noGrp="1"/>
          </p:cNvSpPr>
          <p:nvPr>
            <p:ph sz="half" idx="2"/>
          </p:nvPr>
        </p:nvSpPr>
        <p:spPr>
          <a:xfrm>
            <a:off x="6172200" y="2057399"/>
            <a:ext cx="5181600" cy="41195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504D5BB-DB84-4266-9B4F-E65CCFE5B310}"/>
              </a:ext>
            </a:extLst>
          </p:cNvPr>
          <p:cNvSpPr>
            <a:spLocks noGrp="1"/>
          </p:cNvSpPr>
          <p:nvPr>
            <p:ph type="dt" sz="half" idx="10"/>
          </p:nvPr>
        </p:nvSpPr>
        <p:spPr/>
        <p:txBody>
          <a:bodyPr/>
          <a:lstStyle/>
          <a:p>
            <a:fld id="{AA70F276-1833-4A75-9C1D-A56E2295A68D}" type="datetimeFigureOut">
              <a:rPr lang="en-US" smtClean="0"/>
              <a:t>1/10/2021</a:t>
            </a:fld>
            <a:endParaRPr lang="en-US"/>
          </a:p>
        </p:txBody>
      </p:sp>
      <p:sp>
        <p:nvSpPr>
          <p:cNvPr id="6" name="Footer Placeholder 5">
            <a:extLst>
              <a:ext uri="{FF2B5EF4-FFF2-40B4-BE49-F238E27FC236}">
                <a16:creationId xmlns:a16="http://schemas.microsoft.com/office/drawing/2014/main" id="{891A99B5-D493-4AB1-AF24-6660540D56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FE178D0-5F1E-43FA-B447-53501EDD17C0}"/>
              </a:ext>
            </a:extLst>
          </p:cNvPr>
          <p:cNvSpPr>
            <a:spLocks noGrp="1"/>
          </p:cNvSpPr>
          <p:nvPr>
            <p:ph type="sldNum" sz="quarter" idx="12"/>
          </p:nvPr>
        </p:nvSpPr>
        <p:spPr/>
        <p:txBody>
          <a:bodyPr/>
          <a:lstStyle/>
          <a:p>
            <a:fld id="{28844951-7827-47D4-8276-7DDE1FA7D85A}" type="slidenum">
              <a:rPr lang="en-US" smtClean="0"/>
              <a:t>‹N°›</a:t>
            </a:fld>
            <a:endParaRPr lang="en-US"/>
          </a:p>
        </p:txBody>
      </p:sp>
    </p:spTree>
    <p:extLst>
      <p:ext uri="{BB962C8B-B14F-4D97-AF65-F5344CB8AC3E}">
        <p14:creationId xmlns:p14="http://schemas.microsoft.com/office/powerpoint/2010/main" val="38961978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DC85CC-8D2B-4219-A2A4-1625A02DFECD}"/>
              </a:ext>
            </a:extLst>
          </p:cNvPr>
          <p:cNvSpPr>
            <a:spLocks noGrp="1"/>
          </p:cNvSpPr>
          <p:nvPr>
            <p:ph type="title"/>
          </p:nvPr>
        </p:nvSpPr>
        <p:spPr>
          <a:xfrm>
            <a:off x="839788" y="668338"/>
            <a:ext cx="10515600" cy="1084262"/>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DD6143C8-1CF7-440E-99A3-0527314598C6}"/>
              </a:ext>
            </a:extLst>
          </p:cNvPr>
          <p:cNvSpPr>
            <a:spLocks noGrp="1"/>
          </p:cNvSpPr>
          <p:nvPr>
            <p:ph type="body" idx="1"/>
          </p:nvPr>
        </p:nvSpPr>
        <p:spPr>
          <a:xfrm>
            <a:off x="839788" y="1828800"/>
            <a:ext cx="5157787"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AEEFF5CA-4662-4430-80C7-99CD7D66C9CF}"/>
              </a:ext>
            </a:extLst>
          </p:cNvPr>
          <p:cNvSpPr>
            <a:spLocks noGrp="1"/>
          </p:cNvSpPr>
          <p:nvPr>
            <p:ph sz="half" idx="2"/>
          </p:nvPr>
        </p:nvSpPr>
        <p:spPr>
          <a:xfrm>
            <a:off x="839788" y="2743199"/>
            <a:ext cx="5157787" cy="3446463"/>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876CB5B7-DC23-41CE-872B-E25BD64F84A5}"/>
              </a:ext>
            </a:extLst>
          </p:cNvPr>
          <p:cNvSpPr>
            <a:spLocks noGrp="1"/>
          </p:cNvSpPr>
          <p:nvPr>
            <p:ph type="body" sz="quarter" idx="3"/>
          </p:nvPr>
        </p:nvSpPr>
        <p:spPr>
          <a:xfrm>
            <a:off x="6172200" y="1828800"/>
            <a:ext cx="5183188" cy="823912"/>
          </a:xfrm>
        </p:spPr>
        <p:txBody>
          <a:bodyPr anchor="b"/>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4DF7633C-C24D-4947-979C-132B3AC405A8}"/>
              </a:ext>
            </a:extLst>
          </p:cNvPr>
          <p:cNvSpPr>
            <a:spLocks noGrp="1"/>
          </p:cNvSpPr>
          <p:nvPr>
            <p:ph sz="quarter" idx="4"/>
          </p:nvPr>
        </p:nvSpPr>
        <p:spPr>
          <a:xfrm>
            <a:off x="6172200" y="2743199"/>
            <a:ext cx="5183188" cy="34464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CE8A46E1-3934-4807-900F-CA7A4D8D66B3}"/>
              </a:ext>
            </a:extLst>
          </p:cNvPr>
          <p:cNvSpPr>
            <a:spLocks noGrp="1"/>
          </p:cNvSpPr>
          <p:nvPr>
            <p:ph type="dt" sz="half" idx="10"/>
          </p:nvPr>
        </p:nvSpPr>
        <p:spPr/>
        <p:txBody>
          <a:bodyPr/>
          <a:lstStyle/>
          <a:p>
            <a:fld id="{AA70F276-1833-4A75-9C1D-A56E2295A68D}" type="datetimeFigureOut">
              <a:rPr lang="en-US" smtClean="0"/>
              <a:t>1/10/2021</a:t>
            </a:fld>
            <a:endParaRPr lang="en-US"/>
          </a:p>
        </p:txBody>
      </p:sp>
      <p:sp>
        <p:nvSpPr>
          <p:cNvPr id="8" name="Footer Placeholder 7">
            <a:extLst>
              <a:ext uri="{FF2B5EF4-FFF2-40B4-BE49-F238E27FC236}">
                <a16:creationId xmlns:a16="http://schemas.microsoft.com/office/drawing/2014/main" id="{4BC9C6EA-1549-4601-8226-E5C43469CAF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3658246-003D-4024-9F4B-BA3BD3FBFFBC}"/>
              </a:ext>
            </a:extLst>
          </p:cNvPr>
          <p:cNvSpPr>
            <a:spLocks noGrp="1"/>
          </p:cNvSpPr>
          <p:nvPr>
            <p:ph type="sldNum" sz="quarter" idx="12"/>
          </p:nvPr>
        </p:nvSpPr>
        <p:spPr/>
        <p:txBody>
          <a:bodyPr/>
          <a:lstStyle/>
          <a:p>
            <a:fld id="{28844951-7827-47D4-8276-7DDE1FA7D85A}" type="slidenum">
              <a:rPr lang="en-US" smtClean="0"/>
              <a:t>‹N°›</a:t>
            </a:fld>
            <a:endParaRPr lang="en-US"/>
          </a:p>
        </p:txBody>
      </p:sp>
    </p:spTree>
    <p:extLst>
      <p:ext uri="{BB962C8B-B14F-4D97-AF65-F5344CB8AC3E}">
        <p14:creationId xmlns:p14="http://schemas.microsoft.com/office/powerpoint/2010/main" val="31665734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2DD4C-BFBC-4087-B94C-4DD0690E83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EB9D434-8228-4C7F-B520-14121EBC903B}"/>
              </a:ext>
            </a:extLst>
          </p:cNvPr>
          <p:cNvSpPr>
            <a:spLocks noGrp="1"/>
          </p:cNvSpPr>
          <p:nvPr>
            <p:ph type="dt" sz="half" idx="10"/>
          </p:nvPr>
        </p:nvSpPr>
        <p:spPr/>
        <p:txBody>
          <a:bodyPr/>
          <a:lstStyle/>
          <a:p>
            <a:fld id="{AA70F276-1833-4A75-9C1D-A56E2295A68D}" type="datetimeFigureOut">
              <a:rPr lang="en-US" smtClean="0"/>
              <a:t>1/10/2021</a:t>
            </a:fld>
            <a:endParaRPr lang="en-US"/>
          </a:p>
        </p:txBody>
      </p:sp>
      <p:sp>
        <p:nvSpPr>
          <p:cNvPr id="4" name="Footer Placeholder 3">
            <a:extLst>
              <a:ext uri="{FF2B5EF4-FFF2-40B4-BE49-F238E27FC236}">
                <a16:creationId xmlns:a16="http://schemas.microsoft.com/office/drawing/2014/main" id="{997B89BD-A70A-48D2-A3D9-DB2C0DB123B4}"/>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4ACF4EF-5A2A-4A47-81DF-80CB513060F6}"/>
              </a:ext>
            </a:extLst>
          </p:cNvPr>
          <p:cNvSpPr>
            <a:spLocks noGrp="1"/>
          </p:cNvSpPr>
          <p:nvPr>
            <p:ph type="sldNum" sz="quarter" idx="12"/>
          </p:nvPr>
        </p:nvSpPr>
        <p:spPr/>
        <p:txBody>
          <a:bodyPr/>
          <a:lstStyle/>
          <a:p>
            <a:fld id="{28844951-7827-47D4-8276-7DDE1FA7D85A}" type="slidenum">
              <a:rPr lang="en-US" smtClean="0"/>
              <a:t>‹N°›</a:t>
            </a:fld>
            <a:endParaRPr lang="en-US"/>
          </a:p>
        </p:txBody>
      </p:sp>
    </p:spTree>
    <p:extLst>
      <p:ext uri="{BB962C8B-B14F-4D97-AF65-F5344CB8AC3E}">
        <p14:creationId xmlns:p14="http://schemas.microsoft.com/office/powerpoint/2010/main" val="9843495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18B9F00-8450-475B-B155-993BAF212AF6}"/>
              </a:ext>
            </a:extLst>
          </p:cNvPr>
          <p:cNvSpPr>
            <a:spLocks noGrp="1"/>
          </p:cNvSpPr>
          <p:nvPr>
            <p:ph type="dt" sz="half" idx="10"/>
          </p:nvPr>
        </p:nvSpPr>
        <p:spPr/>
        <p:txBody>
          <a:bodyPr/>
          <a:lstStyle/>
          <a:p>
            <a:fld id="{AA70F276-1833-4A75-9C1D-A56E2295A68D}" type="datetimeFigureOut">
              <a:rPr lang="en-US" smtClean="0"/>
              <a:t>1/10/2021</a:t>
            </a:fld>
            <a:endParaRPr lang="en-US"/>
          </a:p>
        </p:txBody>
      </p:sp>
      <p:sp>
        <p:nvSpPr>
          <p:cNvPr id="3" name="Footer Placeholder 2">
            <a:extLst>
              <a:ext uri="{FF2B5EF4-FFF2-40B4-BE49-F238E27FC236}">
                <a16:creationId xmlns:a16="http://schemas.microsoft.com/office/drawing/2014/main" id="{5C0FDDA3-8E6F-42F7-BFBE-7FA9C647CA4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6C8E678-81B8-4356-9624-A0B999536312}"/>
              </a:ext>
            </a:extLst>
          </p:cNvPr>
          <p:cNvSpPr>
            <a:spLocks noGrp="1"/>
          </p:cNvSpPr>
          <p:nvPr>
            <p:ph type="sldNum" sz="quarter" idx="12"/>
          </p:nvPr>
        </p:nvSpPr>
        <p:spPr/>
        <p:txBody>
          <a:bodyPr/>
          <a:lstStyle/>
          <a:p>
            <a:fld id="{28844951-7827-47D4-8276-7DDE1FA7D85A}" type="slidenum">
              <a:rPr lang="en-US" smtClean="0"/>
              <a:t>‹N°›</a:t>
            </a:fld>
            <a:endParaRPr lang="en-US"/>
          </a:p>
        </p:txBody>
      </p:sp>
    </p:spTree>
    <p:extLst>
      <p:ext uri="{BB962C8B-B14F-4D97-AF65-F5344CB8AC3E}">
        <p14:creationId xmlns:p14="http://schemas.microsoft.com/office/powerpoint/2010/main" val="27828152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010DAA-DDE3-4C9C-8171-385A3DAC81CF}"/>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AAF73DB2-BD72-4F5E-9CA2-197343A0908A}"/>
              </a:ext>
            </a:extLst>
          </p:cNvPr>
          <p:cNvSpPr>
            <a:spLocks noGrp="1"/>
          </p:cNvSpPr>
          <p:nvPr>
            <p:ph idx="1"/>
          </p:nvPr>
        </p:nvSpPr>
        <p:spPr>
          <a:xfrm>
            <a:off x="5183188" y="685801"/>
            <a:ext cx="6172200" cy="517525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71F01536-2B0A-42A2-827E-2EB2C324A5FE}"/>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722CD09-61EF-4733-831C-5B133DAE1F4C}"/>
              </a:ext>
            </a:extLst>
          </p:cNvPr>
          <p:cNvSpPr>
            <a:spLocks noGrp="1"/>
          </p:cNvSpPr>
          <p:nvPr>
            <p:ph type="dt" sz="half" idx="10"/>
          </p:nvPr>
        </p:nvSpPr>
        <p:spPr/>
        <p:txBody>
          <a:bodyPr/>
          <a:lstStyle/>
          <a:p>
            <a:fld id="{AA70F276-1833-4A75-9C1D-A56E2295A68D}" type="datetimeFigureOut">
              <a:rPr lang="en-US" smtClean="0"/>
              <a:t>1/10/2021</a:t>
            </a:fld>
            <a:endParaRPr lang="en-US"/>
          </a:p>
        </p:txBody>
      </p:sp>
      <p:sp>
        <p:nvSpPr>
          <p:cNvPr id="6" name="Footer Placeholder 5">
            <a:extLst>
              <a:ext uri="{FF2B5EF4-FFF2-40B4-BE49-F238E27FC236}">
                <a16:creationId xmlns:a16="http://schemas.microsoft.com/office/drawing/2014/main" id="{5B109FCF-96E4-4EBF-AAFB-5E9AD22A68A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9E381A6-E580-49A4-989C-EF4A54F83B45}"/>
              </a:ext>
            </a:extLst>
          </p:cNvPr>
          <p:cNvSpPr>
            <a:spLocks noGrp="1"/>
          </p:cNvSpPr>
          <p:nvPr>
            <p:ph type="sldNum" sz="quarter" idx="12"/>
          </p:nvPr>
        </p:nvSpPr>
        <p:spPr/>
        <p:txBody>
          <a:bodyPr/>
          <a:lstStyle/>
          <a:p>
            <a:fld id="{28844951-7827-47D4-8276-7DDE1FA7D85A}" type="slidenum">
              <a:rPr lang="en-US" smtClean="0"/>
              <a:t>‹N°›</a:t>
            </a:fld>
            <a:endParaRPr lang="en-US"/>
          </a:p>
        </p:txBody>
      </p:sp>
    </p:spTree>
    <p:extLst>
      <p:ext uri="{BB962C8B-B14F-4D97-AF65-F5344CB8AC3E}">
        <p14:creationId xmlns:p14="http://schemas.microsoft.com/office/powerpoint/2010/main" val="3601746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CCFA6E-F719-4613-8815-591471E722E5}"/>
              </a:ext>
            </a:extLst>
          </p:cNvPr>
          <p:cNvSpPr>
            <a:spLocks noGrp="1"/>
          </p:cNvSpPr>
          <p:nvPr>
            <p:ph type="title"/>
          </p:nvPr>
        </p:nvSpPr>
        <p:spPr>
          <a:xfrm>
            <a:off x="839788" y="685800"/>
            <a:ext cx="3932237" cy="1371600"/>
          </a:xfrm>
        </p:spPr>
        <p:txBody>
          <a:bodyPr anchor="b"/>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654384F3-CDE0-4329-B76D-45AAC94B04A8}"/>
              </a:ext>
            </a:extLst>
          </p:cNvPr>
          <p:cNvSpPr>
            <a:spLocks noGrp="1"/>
          </p:cNvSpPr>
          <p:nvPr>
            <p:ph type="pic" idx="1"/>
          </p:nvPr>
        </p:nvSpPr>
        <p:spPr>
          <a:xfrm>
            <a:off x="5183188" y="685801"/>
            <a:ext cx="6172200" cy="517525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79A9D7EB-40DA-460F-A48A-3E6D5E5612E7}"/>
              </a:ext>
            </a:extLst>
          </p:cNvPr>
          <p:cNvSpPr>
            <a:spLocks noGrp="1"/>
          </p:cNvSpPr>
          <p:nvPr>
            <p:ph type="body" sz="half" idx="2"/>
          </p:nvPr>
        </p:nvSpPr>
        <p:spPr>
          <a:xfrm>
            <a:off x="839788" y="2209800"/>
            <a:ext cx="3932237" cy="36591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1E56944C-E229-457E-868E-C48FF47DA37A}"/>
              </a:ext>
            </a:extLst>
          </p:cNvPr>
          <p:cNvSpPr>
            <a:spLocks noGrp="1"/>
          </p:cNvSpPr>
          <p:nvPr>
            <p:ph type="dt" sz="half" idx="10"/>
          </p:nvPr>
        </p:nvSpPr>
        <p:spPr/>
        <p:txBody>
          <a:bodyPr/>
          <a:lstStyle/>
          <a:p>
            <a:fld id="{AA70F276-1833-4A75-9C1D-A56E2295A68D}" type="datetimeFigureOut">
              <a:rPr lang="en-US" smtClean="0"/>
              <a:t>1/10/2021</a:t>
            </a:fld>
            <a:endParaRPr lang="en-US"/>
          </a:p>
        </p:txBody>
      </p:sp>
      <p:sp>
        <p:nvSpPr>
          <p:cNvPr id="6" name="Footer Placeholder 5">
            <a:extLst>
              <a:ext uri="{FF2B5EF4-FFF2-40B4-BE49-F238E27FC236}">
                <a16:creationId xmlns:a16="http://schemas.microsoft.com/office/drawing/2014/main" id="{CC7115FE-359F-46EA-A3C8-0D18544E34A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5165D17-3010-4FF5-9071-5CCD3E6995D6}"/>
              </a:ext>
            </a:extLst>
          </p:cNvPr>
          <p:cNvSpPr>
            <a:spLocks noGrp="1"/>
          </p:cNvSpPr>
          <p:nvPr>
            <p:ph type="sldNum" sz="quarter" idx="12"/>
          </p:nvPr>
        </p:nvSpPr>
        <p:spPr/>
        <p:txBody>
          <a:bodyPr/>
          <a:lstStyle/>
          <a:p>
            <a:fld id="{28844951-7827-47D4-8276-7DDE1FA7D85A}" type="slidenum">
              <a:rPr lang="en-US" smtClean="0"/>
              <a:t>‹N°›</a:t>
            </a:fld>
            <a:endParaRPr lang="en-US"/>
          </a:p>
        </p:txBody>
      </p:sp>
    </p:spTree>
    <p:extLst>
      <p:ext uri="{BB962C8B-B14F-4D97-AF65-F5344CB8AC3E}">
        <p14:creationId xmlns:p14="http://schemas.microsoft.com/office/powerpoint/2010/main" val="2343059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Frame 7">
            <a:extLst>
              <a:ext uri="{FF2B5EF4-FFF2-40B4-BE49-F238E27FC236}">
                <a16:creationId xmlns:a16="http://schemas.microsoft.com/office/drawing/2014/main" id="{DD7EAFE6-2BB9-41FB-9CF4-588CFC708774}"/>
              </a:ext>
            </a:extLst>
          </p:cNvPr>
          <p:cNvSpPr/>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a:extLst>
              <a:ext uri="{FF2B5EF4-FFF2-40B4-BE49-F238E27FC236}">
                <a16:creationId xmlns:a16="http://schemas.microsoft.com/office/drawing/2014/main" id="{41447F1F-BFA8-4A56-894B-40120132EE48}"/>
              </a:ext>
            </a:extLst>
          </p:cNvPr>
          <p:cNvSpPr>
            <a:spLocks noGrp="1"/>
          </p:cNvSpPr>
          <p:nvPr>
            <p:ph type="title"/>
          </p:nvPr>
        </p:nvSpPr>
        <p:spPr>
          <a:xfrm>
            <a:off x="838200" y="681037"/>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658FB99-0FA3-49F4-99A1-61919F942794}"/>
              </a:ext>
            </a:extLst>
          </p:cNvPr>
          <p:cNvSpPr>
            <a:spLocks noGrp="1"/>
          </p:cNvSpPr>
          <p:nvPr>
            <p:ph type="body" idx="1"/>
          </p:nvPr>
        </p:nvSpPr>
        <p:spPr>
          <a:xfrm>
            <a:off x="838200" y="2178657"/>
            <a:ext cx="10515600" cy="3998306"/>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4CDCCAE5-4EB0-4174-BD15-4943899B0A29}"/>
              </a:ext>
            </a:extLst>
          </p:cNvPr>
          <p:cNvSpPr>
            <a:spLocks noGrp="1"/>
          </p:cNvSpPr>
          <p:nvPr>
            <p:ph type="dt" sz="half" idx="2"/>
          </p:nvPr>
        </p:nvSpPr>
        <p:spPr>
          <a:xfrm>
            <a:off x="838200" y="6429375"/>
            <a:ext cx="2743200" cy="365125"/>
          </a:xfrm>
          <a:prstGeom prst="rect">
            <a:avLst/>
          </a:prstGeom>
        </p:spPr>
        <p:txBody>
          <a:bodyPr vert="horz" lIns="91440" tIns="45720" rIns="91440" bIns="45720" rtlCol="0" anchor="ctr"/>
          <a:lstStyle>
            <a:lvl1pPr algn="l">
              <a:defRPr sz="900" cap="all" spc="150" baseline="0">
                <a:solidFill>
                  <a:srgbClr val="FFFFFF"/>
                </a:solidFill>
              </a:defRPr>
            </a:lvl1pPr>
          </a:lstStyle>
          <a:p>
            <a:fld id="{AA70F276-1833-4A75-9C1D-A56E2295A68D}" type="datetimeFigureOut">
              <a:rPr lang="en-US" smtClean="0"/>
              <a:pPr/>
              <a:t>1/10/2021</a:t>
            </a:fld>
            <a:endParaRPr lang="en-US" dirty="0"/>
          </a:p>
        </p:txBody>
      </p:sp>
      <p:sp>
        <p:nvSpPr>
          <p:cNvPr id="5" name="Footer Placeholder 4">
            <a:extLst>
              <a:ext uri="{FF2B5EF4-FFF2-40B4-BE49-F238E27FC236}">
                <a16:creationId xmlns:a16="http://schemas.microsoft.com/office/drawing/2014/main" id="{26A4189E-43B2-4CEE-B13E-61A1FBBBD25D}"/>
              </a:ext>
            </a:extLst>
          </p:cNvPr>
          <p:cNvSpPr>
            <a:spLocks noGrp="1"/>
          </p:cNvSpPr>
          <p:nvPr>
            <p:ph type="ftr" sz="quarter" idx="3"/>
          </p:nvPr>
        </p:nvSpPr>
        <p:spPr>
          <a:xfrm>
            <a:off x="4038600" y="6429375"/>
            <a:ext cx="4114800" cy="365125"/>
          </a:xfrm>
          <a:prstGeom prst="rect">
            <a:avLst/>
          </a:prstGeom>
        </p:spPr>
        <p:txBody>
          <a:bodyPr vert="horz" lIns="91440" tIns="45720" rIns="91440" bIns="45720" rtlCol="0" anchor="ctr"/>
          <a:lstStyle>
            <a:lvl1pPr algn="ctr">
              <a:defRPr sz="900" cap="all" spc="150" baseline="0">
                <a:solidFill>
                  <a:srgbClr val="FFFFFF"/>
                </a:solidFill>
              </a:defRPr>
            </a:lvl1pPr>
          </a:lstStyle>
          <a:p>
            <a:endParaRPr lang="en-US">
              <a:solidFill>
                <a:srgbClr val="FFFFFF"/>
              </a:solidFill>
            </a:endParaRPr>
          </a:p>
        </p:txBody>
      </p:sp>
      <p:sp>
        <p:nvSpPr>
          <p:cNvPr id="6" name="Slide Number Placeholder 5">
            <a:extLst>
              <a:ext uri="{FF2B5EF4-FFF2-40B4-BE49-F238E27FC236}">
                <a16:creationId xmlns:a16="http://schemas.microsoft.com/office/drawing/2014/main" id="{EAA0530F-0BC8-46EF-A765-DD58B5367528}"/>
              </a:ext>
            </a:extLst>
          </p:cNvPr>
          <p:cNvSpPr>
            <a:spLocks noGrp="1"/>
          </p:cNvSpPr>
          <p:nvPr>
            <p:ph type="sldNum" sz="quarter" idx="4"/>
          </p:nvPr>
        </p:nvSpPr>
        <p:spPr>
          <a:xfrm>
            <a:off x="8610600" y="6429375"/>
            <a:ext cx="2743200" cy="365125"/>
          </a:xfrm>
          <a:prstGeom prst="rect">
            <a:avLst/>
          </a:prstGeom>
        </p:spPr>
        <p:txBody>
          <a:bodyPr vert="horz" lIns="91440" tIns="45720" rIns="91440" bIns="45720" rtlCol="0" anchor="ctr"/>
          <a:lstStyle>
            <a:lvl1pPr algn="r">
              <a:defRPr sz="900" cap="all" spc="150" baseline="0">
                <a:solidFill>
                  <a:srgbClr val="FFFFFF"/>
                </a:solidFill>
              </a:defRPr>
            </a:lvl1pPr>
          </a:lstStyle>
          <a:p>
            <a:fld id="{28844951-7827-47D4-8276-7DDE1FA7D85A}" type="slidenum">
              <a:rPr lang="en-US" smtClean="0"/>
              <a:pPr/>
              <a:t>‹N°›</a:t>
            </a:fld>
            <a:endParaRPr lang="en-US"/>
          </a:p>
        </p:txBody>
      </p:sp>
    </p:spTree>
    <p:extLst>
      <p:ext uri="{BB962C8B-B14F-4D97-AF65-F5344CB8AC3E}">
        <p14:creationId xmlns:p14="http://schemas.microsoft.com/office/powerpoint/2010/main" val="2161006513"/>
      </p:ext>
    </p:extLst>
  </p:cSld>
  <p:clrMap bg1="lt1" tx1="dk1" bg2="lt2" tx2="dk2" accent1="accent1" accent2="accent2" accent3="accent3" accent4="accent4" accent5="accent5" accent6="accent6" hlink="hlink" folHlink="folHlink"/>
  <p:sldLayoutIdLst>
    <p:sldLayoutId id="2147483671" r:id="rId1"/>
    <p:sldLayoutId id="2147483670" r:id="rId2"/>
    <p:sldLayoutId id="2147483669" r:id="rId3"/>
    <p:sldLayoutId id="2147483668" r:id="rId4"/>
    <p:sldLayoutId id="2147483667" r:id="rId5"/>
    <p:sldLayoutId id="2147483666" r:id="rId6"/>
    <p:sldLayoutId id="2147483665" r:id="rId7"/>
    <p:sldLayoutId id="2147483664" r:id="rId8"/>
    <p:sldLayoutId id="2147483663" r:id="rId9"/>
    <p:sldLayoutId id="2147483662" r:id="rId10"/>
    <p:sldLayoutId id="2147483661" r:id="rId11"/>
  </p:sldLayoutIdLst>
  <p:txStyles>
    <p:titleStyle>
      <a:lvl1pPr marL="0" algn="l" defTabSz="914400" rtl="0" eaLnBrk="1" latinLnBrk="0" hangingPunct="1">
        <a:lnSpc>
          <a:spcPct val="90000"/>
        </a:lnSpc>
        <a:spcBef>
          <a:spcPct val="0"/>
        </a:spcBef>
        <a:buNone/>
        <a:defRPr lang="en-US" sz="5200" kern="1200" dirty="0">
          <a:gradFill flip="none" rotWithShape="1">
            <a:gsLst>
              <a:gs pos="0">
                <a:schemeClr val="accent5"/>
              </a:gs>
              <a:gs pos="100000">
                <a:schemeClr val="accent1">
                  <a:alpha val="70000"/>
                </a:schemeClr>
              </a:gs>
            </a:gsLst>
            <a:lin ang="0" scaled="1"/>
            <a:tileRect/>
          </a:gradFill>
          <a:latin typeface="+mj-lt"/>
          <a:ea typeface="+mn-ea"/>
          <a:cs typeface="Angsana New" panose="02020603050405020304" pitchFamily="18" charset="-34"/>
        </a:defRPr>
      </a:lvl1pPr>
    </p:titleStyle>
    <p:bodyStyle>
      <a:lvl1pPr marL="457200" indent="-228600" algn="l" defTabSz="914400" rtl="0" eaLnBrk="1" latinLnBrk="0" hangingPunct="1">
        <a:lnSpc>
          <a:spcPct val="110000"/>
        </a:lnSpc>
        <a:spcBef>
          <a:spcPts val="1000"/>
        </a:spcBef>
        <a:buClr>
          <a:schemeClr val="tx2">
            <a:lumMod val="10000"/>
            <a:lumOff val="90000"/>
          </a:schemeClr>
        </a:buClr>
        <a:buSzPct val="80000"/>
        <a:buFont typeface="Wingdings" panose="05000000000000000000" pitchFamily="2" charset="2"/>
        <a:buChar char="§"/>
        <a:defRPr sz="2800" kern="1200">
          <a:solidFill>
            <a:schemeClr val="tx2">
              <a:alpha val="70000"/>
            </a:schemeClr>
          </a:solidFill>
          <a:latin typeface="+mn-lt"/>
          <a:ea typeface="+mn-ea"/>
          <a:cs typeface="+mn-cs"/>
        </a:defRPr>
      </a:lvl1pPr>
      <a:lvl2pPr marL="8001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400" kern="1200">
          <a:solidFill>
            <a:schemeClr val="tx2">
              <a:alpha val="70000"/>
            </a:schemeClr>
          </a:solidFill>
          <a:latin typeface="+mn-lt"/>
          <a:ea typeface="+mn-ea"/>
          <a:cs typeface="+mn-cs"/>
        </a:defRPr>
      </a:lvl2pPr>
      <a:lvl3pPr marL="125730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2000" kern="1200">
          <a:solidFill>
            <a:schemeClr val="tx2">
              <a:alpha val="70000"/>
            </a:schemeClr>
          </a:solidFill>
          <a:latin typeface="+mn-lt"/>
          <a:ea typeface="+mn-ea"/>
          <a:cs typeface="+mn-cs"/>
        </a:defRPr>
      </a:lvl3pPr>
      <a:lvl4pPr marL="16573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4pPr>
      <a:lvl5pPr marL="2114550" indent="-228600" algn="l" defTabSz="914400" rtl="0" eaLnBrk="1" latinLnBrk="0" hangingPunct="1">
        <a:lnSpc>
          <a:spcPct val="110000"/>
        </a:lnSpc>
        <a:spcBef>
          <a:spcPts val="500"/>
        </a:spcBef>
        <a:buClr>
          <a:schemeClr val="tx2">
            <a:lumMod val="10000"/>
            <a:lumOff val="90000"/>
          </a:schemeClr>
        </a:buClr>
        <a:buSzPct val="80000"/>
        <a:buFont typeface="Wingdings" panose="05000000000000000000" pitchFamily="2" charset="2"/>
        <a:buChar char="§"/>
        <a:defRPr sz="1800" kern="1200">
          <a:solidFill>
            <a:schemeClr val="tx2">
              <a:alpha val="7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7" name="Rectangle 16">
            <a:extLst>
              <a:ext uri="{FF2B5EF4-FFF2-40B4-BE49-F238E27FC236}">
                <a16:creationId xmlns:a16="http://schemas.microsoft.com/office/drawing/2014/main" id="{C3E06833-B59C-442F-9A6A-F8F55936D53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9554"/>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ame 18">
            <a:extLst>
              <a:ext uri="{FF2B5EF4-FFF2-40B4-BE49-F238E27FC236}">
                <a16:creationId xmlns:a16="http://schemas.microsoft.com/office/drawing/2014/main" id="{FA2016CF-2F24-4AE4-8A87-D9B6A3DE31E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frame">
            <a:avLst>
              <a:gd name="adj1" fmla="val 7164"/>
            </a:avLst>
          </a:prstGeom>
          <a:gradFill flip="none" rotWithShape="1">
            <a:gsLst>
              <a:gs pos="0">
                <a:schemeClr val="accent2">
                  <a:alpha val="40000"/>
                </a:schemeClr>
              </a:gs>
              <a:gs pos="100000">
                <a:schemeClr val="accent1">
                  <a:alpha val="40000"/>
                </a:schemeClr>
              </a:gs>
            </a:gsLst>
            <a:lin ang="27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ous-titre 2">
            <a:extLst>
              <a:ext uri="{FF2B5EF4-FFF2-40B4-BE49-F238E27FC236}">
                <a16:creationId xmlns:a16="http://schemas.microsoft.com/office/drawing/2014/main" id="{C4755921-224B-47DB-B1BE-9B2421C4F76B}"/>
              </a:ext>
            </a:extLst>
          </p:cNvPr>
          <p:cNvSpPr>
            <a:spLocks noGrp="1"/>
          </p:cNvSpPr>
          <p:nvPr>
            <p:ph type="subTitle" idx="1"/>
          </p:nvPr>
        </p:nvSpPr>
        <p:spPr>
          <a:xfrm>
            <a:off x="838200" y="619687"/>
            <a:ext cx="6575474" cy="2375118"/>
          </a:xfrm>
        </p:spPr>
        <p:txBody>
          <a:bodyPr>
            <a:noAutofit/>
          </a:bodyPr>
          <a:lstStyle/>
          <a:p>
            <a:pPr>
              <a:lnSpc>
                <a:spcPct val="100000"/>
              </a:lnSpc>
            </a:pPr>
            <a:r>
              <a:rPr lang="fr-FR" sz="1800" b="1"/>
              <a:t>Semaine de prière pour l’unité des chrétiens</a:t>
            </a:r>
          </a:p>
          <a:p>
            <a:pPr algn="l">
              <a:lnSpc>
                <a:spcPct val="100000"/>
              </a:lnSpc>
            </a:pPr>
            <a:endParaRPr lang="fr-FR" sz="400"/>
          </a:p>
          <a:p>
            <a:pPr algn="l">
              <a:lnSpc>
                <a:spcPct val="100000"/>
              </a:lnSpc>
            </a:pPr>
            <a:endParaRPr lang="fr-FR" sz="1400">
              <a:solidFill>
                <a:schemeClr val="tx1">
                  <a:alpha val="60000"/>
                </a:schemeClr>
              </a:solidFill>
            </a:endParaRPr>
          </a:p>
          <a:p>
            <a:pPr algn="l">
              <a:lnSpc>
                <a:spcPct val="100000"/>
              </a:lnSpc>
            </a:pPr>
            <a:r>
              <a:rPr lang="fr-FR" sz="1400" b="1">
                <a:solidFill>
                  <a:schemeClr val="tx1">
                    <a:alpha val="60000"/>
                  </a:schemeClr>
                </a:solidFill>
              </a:rPr>
              <a:t>Mercredi 20 janvier</a:t>
            </a:r>
          </a:p>
          <a:p>
            <a:pPr algn="l">
              <a:lnSpc>
                <a:spcPct val="100000"/>
              </a:lnSpc>
            </a:pPr>
            <a:r>
              <a:rPr lang="fr-FR" sz="1400">
                <a:solidFill>
                  <a:schemeClr val="tx1">
                    <a:alpha val="60000"/>
                  </a:schemeClr>
                </a:solidFill>
              </a:rPr>
              <a:t> Former un corps uni</a:t>
            </a:r>
          </a:p>
          <a:p>
            <a:pPr algn="l">
              <a:lnSpc>
                <a:spcPct val="100000"/>
              </a:lnSpc>
            </a:pPr>
            <a:r>
              <a:rPr lang="fr-FR" sz="1400">
                <a:solidFill>
                  <a:schemeClr val="tx1">
                    <a:alpha val="60000"/>
                  </a:schemeClr>
                </a:solidFill>
              </a:rPr>
              <a:t> Jean 15,12</a:t>
            </a:r>
          </a:p>
          <a:p>
            <a:pPr algn="l">
              <a:lnSpc>
                <a:spcPct val="100000"/>
              </a:lnSpc>
            </a:pPr>
            <a:r>
              <a:rPr lang="fr-FR" sz="1400">
                <a:solidFill>
                  <a:schemeClr val="tx1">
                    <a:alpha val="60000"/>
                  </a:schemeClr>
                </a:solidFill>
              </a:rPr>
              <a:t> « Aimez-vous les uns les autres comme je vous ai aimés ».</a:t>
            </a:r>
          </a:p>
          <a:p>
            <a:pPr algn="l">
              <a:lnSpc>
                <a:spcPct val="100000"/>
              </a:lnSpc>
            </a:pPr>
            <a:r>
              <a:rPr lang="fr-FR" sz="1400">
                <a:solidFill>
                  <a:schemeClr val="tx1">
                    <a:alpha val="60000"/>
                  </a:schemeClr>
                </a:solidFill>
              </a:rPr>
              <a:t> Méditation: </a:t>
            </a:r>
          </a:p>
          <a:p>
            <a:pPr algn="l">
              <a:lnSpc>
                <a:spcPct val="100000"/>
              </a:lnSpc>
            </a:pPr>
            <a:r>
              <a:rPr lang="fr-FR" sz="1400">
                <a:solidFill>
                  <a:schemeClr val="tx1">
                    <a:alpha val="60000"/>
                  </a:schemeClr>
                </a:solidFill>
              </a:rPr>
              <a:t> La veille de sa mort, Jésus se mit à genoux pour laver les pieds de ses disciples. Il savait la difficulté de vivre ensemble, et l’importance du pardon et du service mutuel. Jésus désire que la vie et l’amour circulent entre nous, comme la sève dans la vigne, afin que les communautés chrétiennes forment un seul corps. Nous reconnaître aimés par Dieu nous pousse à nous accueillir les uns les autres dans nos forces et nos faiblesses. Alors la présence du Christ transparaît entre nous. « Avec presque rien, es-tu créateur de réconciliation dans ce mystère de communion qu’est l’Église ? » Taizé</a:t>
            </a:r>
          </a:p>
          <a:p>
            <a:pPr algn="l">
              <a:lnSpc>
                <a:spcPct val="100000"/>
              </a:lnSpc>
            </a:pPr>
            <a:r>
              <a:rPr lang="fr-FR" sz="1400">
                <a:solidFill>
                  <a:schemeClr val="tx1">
                    <a:alpha val="60000"/>
                  </a:schemeClr>
                </a:solidFill>
              </a:rPr>
              <a:t>Prière:</a:t>
            </a:r>
          </a:p>
          <a:p>
            <a:pPr algn="l">
              <a:lnSpc>
                <a:spcPct val="100000"/>
              </a:lnSpc>
            </a:pPr>
            <a:r>
              <a:rPr lang="fr-FR" sz="1400">
                <a:solidFill>
                  <a:schemeClr val="tx1">
                    <a:alpha val="60000"/>
                  </a:schemeClr>
                </a:solidFill>
              </a:rPr>
              <a:t> Dieu notre Père, par le Christ et à travers nos frères et sœurs, tu nous révèles ton Amour. Ouvre nos cœurs pour que nous puissions nous accueillir dans nos différences et vivre le pardon. Accorde-nous la grâce de former un corps uni ; et que tous ensemble, nous soyons un reflet du Christ vivant.</a:t>
            </a:r>
            <a:endParaRPr lang="fr-FR" sz="1400" dirty="0">
              <a:solidFill>
                <a:schemeClr val="tx1">
                  <a:alpha val="60000"/>
                </a:schemeClr>
              </a:solidFill>
            </a:endParaRPr>
          </a:p>
        </p:txBody>
      </p:sp>
      <p:pic>
        <p:nvPicPr>
          <p:cNvPr id="5" name="Image 4" descr="Une image contenant texte&#10;&#10;Description générée automatiquement">
            <a:extLst>
              <a:ext uri="{FF2B5EF4-FFF2-40B4-BE49-F238E27FC236}">
                <a16:creationId xmlns:a16="http://schemas.microsoft.com/office/drawing/2014/main" id="{D9041E0F-AC95-4896-8B61-161CA484A9A4}"/>
              </a:ext>
            </a:extLst>
          </p:cNvPr>
          <p:cNvPicPr>
            <a:picLocks noChangeAspect="1"/>
          </p:cNvPicPr>
          <p:nvPr/>
        </p:nvPicPr>
        <p:blipFill rotWithShape="1">
          <a:blip r:embed="rId2">
            <a:alphaModFix amt="90000"/>
            <a:extLst>
              <a:ext uri="{28A0092B-C50C-407E-A947-70E740481C1C}">
                <a14:useLocalDpi xmlns:a14="http://schemas.microsoft.com/office/drawing/2010/main" val="0"/>
              </a:ext>
            </a:extLst>
          </a:blip>
          <a:srcRect t="13005" r="-2" b="84"/>
          <a:stretch/>
        </p:blipFill>
        <p:spPr>
          <a:xfrm>
            <a:off x="7413674" y="1786597"/>
            <a:ext cx="3940126" cy="2953771"/>
          </a:xfrm>
          <a:prstGeom prst="rect">
            <a:avLst/>
          </a:prstGeom>
        </p:spPr>
      </p:pic>
    </p:spTree>
    <p:extLst>
      <p:ext uri="{BB962C8B-B14F-4D97-AF65-F5344CB8AC3E}">
        <p14:creationId xmlns:p14="http://schemas.microsoft.com/office/powerpoint/2010/main" val="943243103"/>
      </p:ext>
    </p:extLst>
  </p:cSld>
  <p:clrMapOvr>
    <a:masterClrMapping/>
  </p:clrMapOvr>
</p:sld>
</file>

<file path=ppt/theme/theme1.xml><?xml version="1.0" encoding="utf-8"?>
<a:theme xmlns:a="http://schemas.openxmlformats.org/drawingml/2006/main" name="LuminousVTI">
  <a:themeElements>
    <a:clrScheme name="Custom 54">
      <a:dk1>
        <a:sysClr val="windowText" lastClr="000000"/>
      </a:dk1>
      <a:lt1>
        <a:sysClr val="window" lastClr="FFFFFF"/>
      </a:lt1>
      <a:dk2>
        <a:srgbClr val="201449"/>
      </a:dk2>
      <a:lt2>
        <a:srgbClr val="EEEEEE"/>
      </a:lt2>
      <a:accent1>
        <a:srgbClr val="F900A0"/>
      </a:accent1>
      <a:accent2>
        <a:srgbClr val="4D4EE6"/>
      </a:accent2>
      <a:accent3>
        <a:srgbClr val="454B78"/>
      </a:accent3>
      <a:accent4>
        <a:srgbClr val="A3A3C1"/>
      </a:accent4>
      <a:accent5>
        <a:srgbClr val="7162FE"/>
      </a:accent5>
      <a:accent6>
        <a:srgbClr val="1EBE9B"/>
      </a:accent6>
      <a:hlink>
        <a:srgbClr val="F900A0"/>
      </a:hlink>
      <a:folHlink>
        <a:srgbClr val="8477FE"/>
      </a:folHlink>
    </a:clrScheme>
    <a:fontScheme name="Custom 51">
      <a:majorFont>
        <a:latin typeface="Sabon Next L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LuminousVTI" id="{3EBF12FF-FD44-415B-AB75-5B4F7E5C3AC4}" vid="{521B7FAE-6A8D-4468-B79A-0706294A0D4A}"/>
    </a:ext>
  </a:extLst>
</a:theme>
</file>

<file path=docProps/app.xml><?xml version="1.0" encoding="utf-8"?>
<Properties xmlns="http://schemas.openxmlformats.org/officeDocument/2006/extended-properties" xmlns:vt="http://schemas.openxmlformats.org/officeDocument/2006/docPropsVTypes">
  <TotalTime>2</TotalTime>
  <Words>211</Words>
  <Application>Microsoft Office PowerPoint</Application>
  <PresentationFormat>Grand écran</PresentationFormat>
  <Paragraphs>11</Paragraphs>
  <Slides>1</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vt:i4>
      </vt:variant>
    </vt:vector>
  </HeadingPairs>
  <TitlesOfParts>
    <vt:vector size="6" baseType="lpstr">
      <vt:lpstr>Arial</vt:lpstr>
      <vt:lpstr>Avenir Next LT Pro</vt:lpstr>
      <vt:lpstr>Sabon Next LT</vt:lpstr>
      <vt:lpstr>Wingdings</vt:lpstr>
      <vt:lpstr>LuminousVTI</vt:lpstr>
      <vt:lpstr>Présentation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laurent orsini</dc:creator>
  <cp:lastModifiedBy>laurent orsini</cp:lastModifiedBy>
  <cp:revision>2</cp:revision>
  <dcterms:created xsi:type="dcterms:W3CDTF">2021-01-10T09:13:06Z</dcterms:created>
  <dcterms:modified xsi:type="dcterms:W3CDTF">2021-01-10T09:20:22Z</dcterms:modified>
</cp:coreProperties>
</file>