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20058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279610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313206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63023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293028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389619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316657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98434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278281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360174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1/10/2021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‹N°›</a:t>
            </a:fld>
            <a:endParaRPr lang="en-US"/>
          </a:p>
        </p:txBody>
      </p:sp>
    </p:spTree>
    <p:extLst>
      <p:ext uri="{BB962C8B-B14F-4D97-AF65-F5344CB8AC3E}">
        <p14:creationId xmlns:p14="http://schemas.microsoft.com/office/powerpoint/2010/main" val="23430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1/10/2021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‹N°›</a:t>
            </a:fld>
            <a:endParaRPr lang="en-US"/>
          </a:p>
        </p:txBody>
      </p:sp>
    </p:spTree>
    <p:extLst>
      <p:ext uri="{BB962C8B-B14F-4D97-AF65-F5344CB8AC3E}">
        <p14:creationId xmlns:p14="http://schemas.microsoft.com/office/powerpoint/2010/main" val="216100651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ame 18">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C4755921-224B-47DB-B1BE-9B2421C4F76B}"/>
              </a:ext>
            </a:extLst>
          </p:cNvPr>
          <p:cNvSpPr>
            <a:spLocks noGrp="1"/>
          </p:cNvSpPr>
          <p:nvPr>
            <p:ph type="subTitle" idx="1"/>
          </p:nvPr>
        </p:nvSpPr>
        <p:spPr>
          <a:xfrm>
            <a:off x="838200" y="619687"/>
            <a:ext cx="6575474" cy="2375118"/>
          </a:xfrm>
        </p:spPr>
        <p:txBody>
          <a:bodyPr>
            <a:noAutofit/>
          </a:bodyPr>
          <a:lstStyle/>
          <a:p>
            <a:pPr>
              <a:lnSpc>
                <a:spcPct val="100000"/>
              </a:lnSpc>
            </a:pPr>
            <a:r>
              <a:rPr lang="fr-FR" sz="1800" b="1"/>
              <a:t>Semaine de prière pour l’unité des chrétiens</a:t>
            </a:r>
          </a:p>
          <a:p>
            <a:pPr algn="l">
              <a:lnSpc>
                <a:spcPct val="100000"/>
              </a:lnSpc>
            </a:pPr>
            <a:endParaRPr lang="fr-FR" sz="400"/>
          </a:p>
          <a:p>
            <a:pPr algn="l">
              <a:lnSpc>
                <a:spcPct val="100000"/>
              </a:lnSpc>
            </a:pPr>
            <a:endParaRPr lang="fr-FR" sz="1400">
              <a:solidFill>
                <a:schemeClr val="tx1">
                  <a:alpha val="60000"/>
                </a:schemeClr>
              </a:solidFill>
            </a:endParaRPr>
          </a:p>
          <a:p>
            <a:pPr algn="l">
              <a:lnSpc>
                <a:spcPct val="100000"/>
              </a:lnSpc>
            </a:pPr>
            <a:r>
              <a:rPr lang="fr-FR" sz="1400" b="1">
                <a:solidFill>
                  <a:schemeClr val="tx1">
                    <a:alpha val="60000"/>
                  </a:schemeClr>
                </a:solidFill>
              </a:rPr>
              <a:t>Mercredi 20 janvier</a:t>
            </a:r>
          </a:p>
          <a:p>
            <a:pPr algn="l">
              <a:lnSpc>
                <a:spcPct val="100000"/>
              </a:lnSpc>
            </a:pPr>
            <a:r>
              <a:rPr lang="fr-FR" sz="1400">
                <a:solidFill>
                  <a:schemeClr val="tx1">
                    <a:alpha val="60000"/>
                  </a:schemeClr>
                </a:solidFill>
              </a:rPr>
              <a:t> Former un corps uni</a:t>
            </a:r>
          </a:p>
          <a:p>
            <a:pPr algn="l">
              <a:lnSpc>
                <a:spcPct val="100000"/>
              </a:lnSpc>
            </a:pPr>
            <a:r>
              <a:rPr lang="fr-FR" sz="1400">
                <a:solidFill>
                  <a:schemeClr val="tx1">
                    <a:alpha val="60000"/>
                  </a:schemeClr>
                </a:solidFill>
              </a:rPr>
              <a:t> Jean 15,12</a:t>
            </a:r>
          </a:p>
          <a:p>
            <a:pPr algn="l">
              <a:lnSpc>
                <a:spcPct val="100000"/>
              </a:lnSpc>
            </a:pPr>
            <a:r>
              <a:rPr lang="fr-FR" sz="1400">
                <a:solidFill>
                  <a:schemeClr val="tx1">
                    <a:alpha val="60000"/>
                  </a:schemeClr>
                </a:solidFill>
              </a:rPr>
              <a:t> « Aimez-vous les uns les autres comme je vous ai aimés ».</a:t>
            </a:r>
          </a:p>
          <a:p>
            <a:pPr algn="l">
              <a:lnSpc>
                <a:spcPct val="100000"/>
              </a:lnSpc>
            </a:pPr>
            <a:r>
              <a:rPr lang="fr-FR" sz="1400">
                <a:solidFill>
                  <a:schemeClr val="tx1">
                    <a:alpha val="60000"/>
                  </a:schemeClr>
                </a:solidFill>
              </a:rPr>
              <a:t> Méditation: </a:t>
            </a:r>
          </a:p>
          <a:p>
            <a:pPr algn="l">
              <a:lnSpc>
                <a:spcPct val="100000"/>
              </a:lnSpc>
            </a:pPr>
            <a:r>
              <a:rPr lang="fr-FR" sz="1400">
                <a:solidFill>
                  <a:schemeClr val="tx1">
                    <a:alpha val="60000"/>
                  </a:schemeClr>
                </a:solidFill>
              </a:rPr>
              <a:t> La veille de sa mort, Jésus se mit à genoux pour laver les pieds de ses disciples. Il savait la difficulté de vivre ensemble, et l’importance du pardon et du service mutuel. Jésus désire que la vie et l’amour circulent entre nous, comme la sève dans la vigne, afin que les communautés chrétiennes forment un seul corps. Nous reconnaître aimés par Dieu nous pousse à nous accueillir les uns les autres dans nos forces et nos faiblesses. Alors la présence du Christ transparaît entre nous. « Avec presque rien, es-tu créateur de réconciliation dans ce mystère de communion qu’est l’Église ? » Taizé</a:t>
            </a:r>
          </a:p>
          <a:p>
            <a:pPr algn="l">
              <a:lnSpc>
                <a:spcPct val="100000"/>
              </a:lnSpc>
            </a:pPr>
            <a:r>
              <a:rPr lang="fr-FR" sz="1400">
                <a:solidFill>
                  <a:schemeClr val="tx1">
                    <a:alpha val="60000"/>
                  </a:schemeClr>
                </a:solidFill>
              </a:rPr>
              <a:t>Prière:</a:t>
            </a:r>
          </a:p>
          <a:p>
            <a:pPr algn="l">
              <a:lnSpc>
                <a:spcPct val="100000"/>
              </a:lnSpc>
            </a:pPr>
            <a:r>
              <a:rPr lang="fr-FR" sz="1400">
                <a:solidFill>
                  <a:schemeClr val="tx1">
                    <a:alpha val="60000"/>
                  </a:schemeClr>
                </a:solidFill>
              </a:rPr>
              <a:t> Dieu notre Père, par le Christ et à travers nos frères et sœurs, tu nous révèles ton Amour. Ouvre nos cœurs pour que nous puissions nous accueillir dans nos différences et vivre le pardon. Accorde-nous la grâce de former un corps uni ; et que tous ensemble, nous soyons un reflet du Christ vivant.</a:t>
            </a:r>
            <a:endParaRPr lang="fr-FR" sz="1400" dirty="0">
              <a:solidFill>
                <a:schemeClr val="tx1">
                  <a:alpha val="60000"/>
                </a:schemeClr>
              </a:solidFill>
            </a:endParaRPr>
          </a:p>
        </p:txBody>
      </p:sp>
      <p:pic>
        <p:nvPicPr>
          <p:cNvPr id="5" name="Image 4" descr="Une image contenant texte&#10;&#10;Description générée automatiquement">
            <a:extLst>
              <a:ext uri="{FF2B5EF4-FFF2-40B4-BE49-F238E27FC236}">
                <a16:creationId xmlns:a16="http://schemas.microsoft.com/office/drawing/2014/main" id="{D9041E0F-AC95-4896-8B61-161CA484A9A4}"/>
              </a:ext>
            </a:extLst>
          </p:cNvPr>
          <p:cNvPicPr>
            <a:picLocks noChangeAspect="1"/>
          </p:cNvPicPr>
          <p:nvPr/>
        </p:nvPicPr>
        <p:blipFill rotWithShape="1">
          <a:blip r:embed="rId2">
            <a:alphaModFix amt="90000"/>
            <a:extLst>
              <a:ext uri="{28A0092B-C50C-407E-A947-70E740481C1C}">
                <a14:useLocalDpi xmlns:a14="http://schemas.microsoft.com/office/drawing/2010/main" val="0"/>
              </a:ext>
            </a:extLst>
          </a:blip>
          <a:srcRect t="13005" r="-2" b="84"/>
          <a:stretch/>
        </p:blipFill>
        <p:spPr>
          <a:xfrm>
            <a:off x="7413674" y="1786597"/>
            <a:ext cx="3940126" cy="2953771"/>
          </a:xfrm>
          <a:prstGeom prst="rect">
            <a:avLst/>
          </a:prstGeom>
        </p:spPr>
      </p:pic>
    </p:spTree>
    <p:extLst>
      <p:ext uri="{BB962C8B-B14F-4D97-AF65-F5344CB8AC3E}">
        <p14:creationId xmlns:p14="http://schemas.microsoft.com/office/powerpoint/2010/main" val="943243103"/>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2</TotalTime>
  <Words>211</Words>
  <Application>Microsoft Office PowerPoint</Application>
  <PresentationFormat>Grand écran</PresentationFormat>
  <Paragraphs>11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Avenir Next LT Pro</vt:lpstr>
      <vt:lpstr>Sabon Next LT</vt:lpstr>
      <vt:lpstr>Wingdings</vt:lpstr>
      <vt:lpstr>LuminousVTI</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2</cp:revision>
  <dcterms:created xsi:type="dcterms:W3CDTF">2021-01-10T09:13:06Z</dcterms:created>
  <dcterms:modified xsi:type="dcterms:W3CDTF">2021-01-10T09:20:22Z</dcterms:modified>
</cp:coreProperties>
</file>