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F60826-B420-4AA7-9822-EC257D15759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82C2CB7-150D-4ED6-95CB-0C4F96CF47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4C042FF-B0FE-472D-B594-45EFE4E2FEE1}"/>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FA14EB39-5EC5-4706-9F3B-D09FE92BDF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B1F85B-EA3F-478A-BBA6-06F53739E82C}"/>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203654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2DEA36-BF2D-4066-A9F6-F63E7DB626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8D832B9-FC8A-48A4-AEF9-AA380006714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68743F-A175-486B-87C2-915FF3944031}"/>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969F441C-BAED-4061-B7AF-5C6C2EB01B8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E9DD87-17E8-4C92-92AD-9B4D19A21699}"/>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4259419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3489EA8-353C-4ECB-A3BE-DA283158701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BD7FC0F-4D24-4AC3-8F49-2E501E18FAE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8898368-B7F1-4B53-8654-53DAF0AF8B2A}"/>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5568E253-DA62-4E51-8A16-FD16A6AE5C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BB71B4F-0217-4F3F-8EBC-B86B45D3875F}"/>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93842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0CAD97-D889-4E9B-A122-CCA3AFE9DBA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55B5815-A4BD-4502-8E9D-A4D905BFD61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3A808AA-5521-42F7-9F37-C05538215D3B}"/>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4113A7E4-B95A-444A-B1BB-C120920A8CD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2902D73-1E51-434E-BBB3-DEF02B672E74}"/>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26781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ED42AB-687E-4DD3-9CFA-570A3B17A9C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552A76E-D20A-407C-B775-1CB0BE48C5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2B50124-1AF3-4FC6-AA8A-9DD7AC302DBC}"/>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4D94289D-DD84-4CA8-9770-87B2E83D6B0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6BED3F0-62DA-4397-8C3F-572C1AC03951}"/>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3152506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CB6611-82D3-4462-A711-5DAECB59797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1B39DF5-6C45-4287-9EAE-B6216E13FE4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978A543-EC66-4B7F-BB1F-078383E5E1C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5446C38-8869-496E-84C6-7F8DBEAF4EA2}"/>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6" name="Espace réservé du pied de page 5">
            <a:extLst>
              <a:ext uri="{FF2B5EF4-FFF2-40B4-BE49-F238E27FC236}">
                <a16:creationId xmlns:a16="http://schemas.microsoft.com/office/drawing/2014/main" id="{96CA37B9-531C-486C-9B29-89B57991C7C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D062EF4-100E-4A75-8EC8-5ADCB6575A77}"/>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349470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308E61-C3F6-4045-8FF9-1F7310FFD46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C7E511E-B94A-48B2-ADE9-7CBE9A6DC4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08598AC-4ABF-460F-8D39-63D09DFDF85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9DE7936-E9B3-420D-8B64-D94F9A66E8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0AD5CF7-09D7-45D9-AB0A-0A244DF548B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ECE88BA-86E8-45E5-A8F7-B6D4BC90752A}"/>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8" name="Espace réservé du pied de page 7">
            <a:extLst>
              <a:ext uri="{FF2B5EF4-FFF2-40B4-BE49-F238E27FC236}">
                <a16:creationId xmlns:a16="http://schemas.microsoft.com/office/drawing/2014/main" id="{456A3D9F-6AB6-4A2C-8976-A7CB2B4237E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6D0421D-219F-49B6-B749-14DE60A9594E}"/>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261494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19051B-0AD2-45BB-86F8-11A93869570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5D29333-EB30-4205-A486-483CEA024686}"/>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4" name="Espace réservé du pied de page 3">
            <a:extLst>
              <a:ext uri="{FF2B5EF4-FFF2-40B4-BE49-F238E27FC236}">
                <a16:creationId xmlns:a16="http://schemas.microsoft.com/office/drawing/2014/main" id="{44387E5B-386A-4CB1-A131-D6FBCE99E14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89B9E75-2C98-49EB-B91E-6B8D4CBEA7E2}"/>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824256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F0900CF-CC78-4E1D-AA0C-1669A61D1DF9}"/>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3" name="Espace réservé du pied de page 2">
            <a:extLst>
              <a:ext uri="{FF2B5EF4-FFF2-40B4-BE49-F238E27FC236}">
                <a16:creationId xmlns:a16="http://schemas.microsoft.com/office/drawing/2014/main" id="{B8A8D417-094E-432B-A6EC-0EA7660EEB1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365780A-8CFC-45B5-A0DE-5ABA8757BE7D}"/>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130991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C80BE2-2713-45CC-B38A-8FDFDEBEF50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8D63E5D-E771-44E2-981E-91E906F92E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7BCBE5E-A979-40B6-BFD9-585C9D86C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3647B8C-619E-46EE-8AD1-5ED3F9AC2CD2}"/>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6" name="Espace réservé du pied de page 5">
            <a:extLst>
              <a:ext uri="{FF2B5EF4-FFF2-40B4-BE49-F238E27FC236}">
                <a16:creationId xmlns:a16="http://schemas.microsoft.com/office/drawing/2014/main" id="{82B94CC2-E16A-49EC-BE27-BA766F71374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BD9D92A-CE0D-4DDF-9D6C-C1CC77275D9F}"/>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308129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5BF507-4FCC-487C-B8DC-DC73385893E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7F507BA-3128-46A9-97C4-71B74D8670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4B936B4-BBE1-4B8F-B1C5-307EB5B32F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534A027-962A-4A04-AE1F-79CE4AF22FCA}"/>
              </a:ext>
            </a:extLst>
          </p:cNvPr>
          <p:cNvSpPr>
            <a:spLocks noGrp="1"/>
          </p:cNvSpPr>
          <p:nvPr>
            <p:ph type="dt" sz="half" idx="10"/>
          </p:nvPr>
        </p:nvSpPr>
        <p:spPr/>
        <p:txBody>
          <a:bodyPr/>
          <a:lstStyle/>
          <a:p>
            <a:fld id="{689FB865-8F84-4F82-847F-3DCB39754F52}" type="datetimeFigureOut">
              <a:rPr lang="fr-FR" smtClean="0"/>
              <a:t>10/01/2021</a:t>
            </a:fld>
            <a:endParaRPr lang="fr-FR"/>
          </a:p>
        </p:txBody>
      </p:sp>
      <p:sp>
        <p:nvSpPr>
          <p:cNvPr id="6" name="Espace réservé du pied de page 5">
            <a:extLst>
              <a:ext uri="{FF2B5EF4-FFF2-40B4-BE49-F238E27FC236}">
                <a16:creationId xmlns:a16="http://schemas.microsoft.com/office/drawing/2014/main" id="{133CC20D-6677-4532-A14D-795055E5BDD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ECB2F09-D3A4-494E-A75C-D0679376F2DE}"/>
              </a:ext>
            </a:extLst>
          </p:cNvPr>
          <p:cNvSpPr>
            <a:spLocks noGrp="1"/>
          </p:cNvSpPr>
          <p:nvPr>
            <p:ph type="sldNum" sz="quarter" idx="12"/>
          </p:nvPr>
        </p:nvSpPr>
        <p:spPr/>
        <p:txBody>
          <a:bodyPr/>
          <a:lstStyle/>
          <a:p>
            <a:fld id="{6DCB696C-7ED8-4610-8E91-CCAFBEB4CD56}" type="slidenum">
              <a:rPr lang="fr-FR" smtClean="0"/>
              <a:t>‹N°›</a:t>
            </a:fld>
            <a:endParaRPr lang="fr-FR"/>
          </a:p>
        </p:txBody>
      </p:sp>
    </p:spTree>
    <p:extLst>
      <p:ext uri="{BB962C8B-B14F-4D97-AF65-F5344CB8AC3E}">
        <p14:creationId xmlns:p14="http://schemas.microsoft.com/office/powerpoint/2010/main" val="298335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9C9EFEE-4266-432B-888C-CDA0443F74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2614C00-17C7-43C3-822B-A1B9C29D32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1084D95-5EEF-415F-A228-C2D32E8855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FB865-8F84-4F82-847F-3DCB39754F52}" type="datetimeFigureOut">
              <a:rPr lang="fr-FR" smtClean="0"/>
              <a:t>10/01/2021</a:t>
            </a:fld>
            <a:endParaRPr lang="fr-FR"/>
          </a:p>
        </p:txBody>
      </p:sp>
      <p:sp>
        <p:nvSpPr>
          <p:cNvPr id="5" name="Espace réservé du pied de page 4">
            <a:extLst>
              <a:ext uri="{FF2B5EF4-FFF2-40B4-BE49-F238E27FC236}">
                <a16:creationId xmlns:a16="http://schemas.microsoft.com/office/drawing/2014/main" id="{2D751F48-5BFA-46F8-A0ED-17297A0EF2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B5EF02F-CEE1-40DF-9607-719D7CCA7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B696C-7ED8-4610-8E91-CCAFBEB4CD56}" type="slidenum">
              <a:rPr lang="fr-FR" smtClean="0"/>
              <a:t>‹N°›</a:t>
            </a:fld>
            <a:endParaRPr lang="fr-FR"/>
          </a:p>
        </p:txBody>
      </p:sp>
    </p:spTree>
    <p:extLst>
      <p:ext uri="{BB962C8B-B14F-4D97-AF65-F5344CB8AC3E}">
        <p14:creationId xmlns:p14="http://schemas.microsoft.com/office/powerpoint/2010/main" val="1685660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E700A8-AE52-4017-8C7E-C20956F74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6" name="Rectangle 15">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Rectangle 19">
            <a:extLst>
              <a:ext uri="{FF2B5EF4-FFF2-40B4-BE49-F238E27FC236}">
                <a16:creationId xmlns:a16="http://schemas.microsoft.com/office/drawing/2014/main" id="{78F530DA-C7D1-4968-8F8A-8700C2BB2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09935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3" name="Sous-titre 2">
            <a:extLst>
              <a:ext uri="{FF2B5EF4-FFF2-40B4-BE49-F238E27FC236}">
                <a16:creationId xmlns:a16="http://schemas.microsoft.com/office/drawing/2014/main" id="{3A3D4BE8-1D59-45E0-9EEB-1A9A9B791258}"/>
              </a:ext>
            </a:extLst>
          </p:cNvPr>
          <p:cNvSpPr>
            <a:spLocks noGrp="1"/>
          </p:cNvSpPr>
          <p:nvPr>
            <p:ph type="subTitle" idx="1"/>
          </p:nvPr>
        </p:nvSpPr>
        <p:spPr>
          <a:xfrm>
            <a:off x="1050927" y="4457782"/>
            <a:ext cx="3795840" cy="1671043"/>
          </a:xfrm>
        </p:spPr>
        <p:txBody>
          <a:bodyPr anchor="b">
            <a:noAutofit/>
          </a:bodyPr>
          <a:lstStyle/>
          <a:p>
            <a:r>
              <a:rPr lang="fr-FR" sz="1800" b="1" dirty="0">
                <a:solidFill>
                  <a:schemeClr val="tx1">
                    <a:alpha val="70000"/>
                  </a:schemeClr>
                </a:solidFill>
              </a:rPr>
              <a:t>Semaine de prière pour l’unité des chrétiens</a:t>
            </a:r>
          </a:p>
          <a:p>
            <a:pPr algn="l"/>
            <a:r>
              <a:rPr lang="fr-FR" sz="1300" b="1" dirty="0">
                <a:solidFill>
                  <a:schemeClr val="tx1">
                    <a:alpha val="70000"/>
                  </a:schemeClr>
                </a:solidFill>
              </a:rPr>
              <a:t>Samedi 23 janvier</a:t>
            </a:r>
          </a:p>
          <a:p>
            <a:pPr algn="l"/>
            <a:r>
              <a:rPr lang="fr-FR" sz="1300" dirty="0">
                <a:solidFill>
                  <a:schemeClr val="tx1">
                    <a:alpha val="70000"/>
                  </a:schemeClr>
                </a:solidFill>
              </a:rPr>
              <a:t> Accueillir l’autre</a:t>
            </a:r>
          </a:p>
          <a:p>
            <a:pPr algn="l"/>
            <a:r>
              <a:rPr lang="fr-FR" sz="1300" dirty="0">
                <a:solidFill>
                  <a:schemeClr val="tx1">
                    <a:alpha val="70000"/>
                  </a:schemeClr>
                </a:solidFill>
              </a:rPr>
              <a:t> Jean 15,16 « Que vous portiez du fruit et que votre fruit demeure ».</a:t>
            </a:r>
          </a:p>
          <a:p>
            <a:pPr algn="l"/>
            <a:r>
              <a:rPr lang="fr-FR" sz="1300">
                <a:solidFill>
                  <a:schemeClr val="tx1">
                    <a:alpha val="70000"/>
                  </a:schemeClr>
                </a:solidFill>
              </a:rPr>
              <a:t>Méditation</a:t>
            </a:r>
            <a:r>
              <a:rPr lang="fr-FR" sz="1300" dirty="0">
                <a:solidFill>
                  <a:schemeClr val="tx1">
                    <a:alpha val="70000"/>
                  </a:schemeClr>
                </a:solidFill>
              </a:rPr>
              <a:t>: Quand nous nous laissons transformer par le Christ, son amour en nous grandit et porte des fruits. L’accueil de l’autre est une manière concrète de partager l’amour qui nous habite. Lorsque nous offrons à Jésus nos pauvres possibilités, lui-même les multiplie de façon surprenante. « Dans un hôte c’est le Christ Lui-même que nous avons à recevoir ». « Ceux que nous accueillons jour après jour trouveront-ils en nous des hommes, (des femmes) qui rayonnent le Christ, notre paix ? » Taizé </a:t>
            </a:r>
          </a:p>
          <a:p>
            <a:pPr algn="l"/>
            <a:r>
              <a:rPr lang="fr-FR" sz="1300" dirty="0">
                <a:solidFill>
                  <a:schemeClr val="tx1">
                    <a:alpha val="70000"/>
                  </a:schemeClr>
                </a:solidFill>
              </a:rPr>
              <a:t>Prière: Jésus le Christ, tu connais notre désir d’accueillir pleinement les frères et sœurs qui se trouvent à nos côtés. Tu sais combien souvent nous nous sentons démunis face à leur souffrance. Toi le premier bien avant nous, tu les as déjà accueillis dans ta compassion. Parle leur à travers nos mots, soutiens les à travers nos gestes, et que ta bénédiction repose sur nous tous</a:t>
            </a:r>
          </a:p>
        </p:txBody>
      </p:sp>
      <p:pic>
        <p:nvPicPr>
          <p:cNvPr id="5" name="Image 4" descr="Une image contenant personne&#10;&#10;Description générée automatiquement">
            <a:extLst>
              <a:ext uri="{FF2B5EF4-FFF2-40B4-BE49-F238E27FC236}">
                <a16:creationId xmlns:a16="http://schemas.microsoft.com/office/drawing/2014/main" id="{A09936F6-EECB-438D-B6EA-5CB0171653F2}"/>
              </a:ext>
            </a:extLst>
          </p:cNvPr>
          <p:cNvPicPr>
            <a:picLocks noChangeAspect="1"/>
          </p:cNvPicPr>
          <p:nvPr/>
        </p:nvPicPr>
        <p:blipFill rotWithShape="1">
          <a:blip r:embed="rId3">
            <a:extLst>
              <a:ext uri="{28A0092B-C50C-407E-A947-70E740481C1C}">
                <a14:useLocalDpi xmlns:a14="http://schemas.microsoft.com/office/drawing/2010/main" val="0"/>
              </a:ext>
            </a:extLst>
          </a:blip>
          <a:srcRect l="10046" r="22338" b="-1"/>
          <a:stretch/>
        </p:blipFill>
        <p:spPr>
          <a:xfrm>
            <a:off x="5359151" y="895610"/>
            <a:ext cx="6107166" cy="5058020"/>
          </a:xfrm>
          <a:prstGeom prst="rect">
            <a:avLst/>
          </a:prstGeom>
        </p:spPr>
      </p:pic>
    </p:spTree>
    <p:extLst>
      <p:ext uri="{BB962C8B-B14F-4D97-AF65-F5344CB8AC3E}">
        <p14:creationId xmlns:p14="http://schemas.microsoft.com/office/powerpoint/2010/main" val="21093406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195</Words>
  <Application>Microsoft Office PowerPoint</Application>
  <PresentationFormat>Grand écran</PresentationFormat>
  <Paragraphs>6</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orsini</dc:creator>
  <cp:lastModifiedBy>laurent orsini</cp:lastModifiedBy>
  <cp:revision>1</cp:revision>
  <dcterms:created xsi:type="dcterms:W3CDTF">2021-01-10T16:00:11Z</dcterms:created>
  <dcterms:modified xsi:type="dcterms:W3CDTF">2021-01-10T16:03:20Z</dcterms:modified>
</cp:coreProperties>
</file>