
<file path=[Content_Types].xml><?xml version="1.0" encoding="utf-8"?>
<Types xmlns="http://schemas.openxmlformats.org/package/2006/content-types">
  <Default Extension="jfif" ContentType="image/jpe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5DC6B47-CDEC-4E3F-AC92-ED79FA4E8474}"/>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B9E57011-6D69-4E1B-96CE-520D5CEEBCE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AE52DB2F-202A-45EB-9AF3-C0E18BE82CF1}"/>
              </a:ext>
            </a:extLst>
          </p:cNvPr>
          <p:cNvSpPr>
            <a:spLocks noGrp="1"/>
          </p:cNvSpPr>
          <p:nvPr>
            <p:ph type="dt" sz="half" idx="10"/>
          </p:nvPr>
        </p:nvSpPr>
        <p:spPr/>
        <p:txBody>
          <a:bodyPr/>
          <a:lstStyle/>
          <a:p>
            <a:fld id="{A52DC139-AD07-4711-8535-EC417F40A5ED}" type="datetimeFigureOut">
              <a:rPr lang="fr-FR" smtClean="0"/>
              <a:t>10/01/2021</a:t>
            </a:fld>
            <a:endParaRPr lang="fr-FR"/>
          </a:p>
        </p:txBody>
      </p:sp>
      <p:sp>
        <p:nvSpPr>
          <p:cNvPr id="5" name="Espace réservé du pied de page 4">
            <a:extLst>
              <a:ext uri="{FF2B5EF4-FFF2-40B4-BE49-F238E27FC236}">
                <a16:creationId xmlns:a16="http://schemas.microsoft.com/office/drawing/2014/main" id="{440D4152-5AC5-459C-82DD-F117D8F8117D}"/>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71989C7C-4856-41E1-8A38-C66ADDBBD605}"/>
              </a:ext>
            </a:extLst>
          </p:cNvPr>
          <p:cNvSpPr>
            <a:spLocks noGrp="1"/>
          </p:cNvSpPr>
          <p:nvPr>
            <p:ph type="sldNum" sz="quarter" idx="12"/>
          </p:nvPr>
        </p:nvSpPr>
        <p:spPr/>
        <p:txBody>
          <a:bodyPr/>
          <a:lstStyle/>
          <a:p>
            <a:fld id="{34DE4161-68F1-4288-A7BD-A754520F2D15}" type="slidenum">
              <a:rPr lang="fr-FR" smtClean="0"/>
              <a:t>‹N°›</a:t>
            </a:fld>
            <a:endParaRPr lang="fr-FR"/>
          </a:p>
        </p:txBody>
      </p:sp>
    </p:spTree>
    <p:extLst>
      <p:ext uri="{BB962C8B-B14F-4D97-AF65-F5344CB8AC3E}">
        <p14:creationId xmlns:p14="http://schemas.microsoft.com/office/powerpoint/2010/main" val="29538853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7588FF7-D8E1-4014-B1C1-EB884999A7FA}"/>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A8A924EC-D101-40CB-A860-5BA5C533F454}"/>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BBE9C16B-8019-4604-A8C1-B24D4391157A}"/>
              </a:ext>
            </a:extLst>
          </p:cNvPr>
          <p:cNvSpPr>
            <a:spLocks noGrp="1"/>
          </p:cNvSpPr>
          <p:nvPr>
            <p:ph type="dt" sz="half" idx="10"/>
          </p:nvPr>
        </p:nvSpPr>
        <p:spPr/>
        <p:txBody>
          <a:bodyPr/>
          <a:lstStyle/>
          <a:p>
            <a:fld id="{A52DC139-AD07-4711-8535-EC417F40A5ED}" type="datetimeFigureOut">
              <a:rPr lang="fr-FR" smtClean="0"/>
              <a:t>10/01/2021</a:t>
            </a:fld>
            <a:endParaRPr lang="fr-FR"/>
          </a:p>
        </p:txBody>
      </p:sp>
      <p:sp>
        <p:nvSpPr>
          <p:cNvPr id="5" name="Espace réservé du pied de page 4">
            <a:extLst>
              <a:ext uri="{FF2B5EF4-FFF2-40B4-BE49-F238E27FC236}">
                <a16:creationId xmlns:a16="http://schemas.microsoft.com/office/drawing/2014/main" id="{5C06FB7A-DE23-476E-8E5C-F8EE40B85AFF}"/>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1385688B-AECA-47A7-933B-641B00593DCC}"/>
              </a:ext>
            </a:extLst>
          </p:cNvPr>
          <p:cNvSpPr>
            <a:spLocks noGrp="1"/>
          </p:cNvSpPr>
          <p:nvPr>
            <p:ph type="sldNum" sz="quarter" idx="12"/>
          </p:nvPr>
        </p:nvSpPr>
        <p:spPr/>
        <p:txBody>
          <a:bodyPr/>
          <a:lstStyle/>
          <a:p>
            <a:fld id="{34DE4161-68F1-4288-A7BD-A754520F2D15}" type="slidenum">
              <a:rPr lang="fr-FR" smtClean="0"/>
              <a:t>‹N°›</a:t>
            </a:fld>
            <a:endParaRPr lang="fr-FR"/>
          </a:p>
        </p:txBody>
      </p:sp>
    </p:spTree>
    <p:extLst>
      <p:ext uri="{BB962C8B-B14F-4D97-AF65-F5344CB8AC3E}">
        <p14:creationId xmlns:p14="http://schemas.microsoft.com/office/powerpoint/2010/main" val="32326308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88463E00-6A51-45C2-882D-D7B95B43EE5C}"/>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F72F44CC-F3E8-43D0-AB2E-AD256F35FD08}"/>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815B8E39-B3D9-4205-8417-CC121528EE18}"/>
              </a:ext>
            </a:extLst>
          </p:cNvPr>
          <p:cNvSpPr>
            <a:spLocks noGrp="1"/>
          </p:cNvSpPr>
          <p:nvPr>
            <p:ph type="dt" sz="half" idx="10"/>
          </p:nvPr>
        </p:nvSpPr>
        <p:spPr/>
        <p:txBody>
          <a:bodyPr/>
          <a:lstStyle/>
          <a:p>
            <a:fld id="{A52DC139-AD07-4711-8535-EC417F40A5ED}" type="datetimeFigureOut">
              <a:rPr lang="fr-FR" smtClean="0"/>
              <a:t>10/01/2021</a:t>
            </a:fld>
            <a:endParaRPr lang="fr-FR"/>
          </a:p>
        </p:txBody>
      </p:sp>
      <p:sp>
        <p:nvSpPr>
          <p:cNvPr id="5" name="Espace réservé du pied de page 4">
            <a:extLst>
              <a:ext uri="{FF2B5EF4-FFF2-40B4-BE49-F238E27FC236}">
                <a16:creationId xmlns:a16="http://schemas.microsoft.com/office/drawing/2014/main" id="{A30CD98C-9FD9-4FAF-916A-39E3513116DB}"/>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9B11DD8D-0826-4976-8A44-3600074C622A}"/>
              </a:ext>
            </a:extLst>
          </p:cNvPr>
          <p:cNvSpPr>
            <a:spLocks noGrp="1"/>
          </p:cNvSpPr>
          <p:nvPr>
            <p:ph type="sldNum" sz="quarter" idx="12"/>
          </p:nvPr>
        </p:nvSpPr>
        <p:spPr/>
        <p:txBody>
          <a:bodyPr/>
          <a:lstStyle/>
          <a:p>
            <a:fld id="{34DE4161-68F1-4288-A7BD-A754520F2D15}" type="slidenum">
              <a:rPr lang="fr-FR" smtClean="0"/>
              <a:t>‹N°›</a:t>
            </a:fld>
            <a:endParaRPr lang="fr-FR"/>
          </a:p>
        </p:txBody>
      </p:sp>
    </p:spTree>
    <p:extLst>
      <p:ext uri="{BB962C8B-B14F-4D97-AF65-F5344CB8AC3E}">
        <p14:creationId xmlns:p14="http://schemas.microsoft.com/office/powerpoint/2010/main" val="9198486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3C10856-F774-49D1-A0CA-E3E9101E282E}"/>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851F97D7-407E-4FAC-9B45-D1AAF7AA684F}"/>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172E2864-15A4-4163-852F-9C2DF9FE306A}"/>
              </a:ext>
            </a:extLst>
          </p:cNvPr>
          <p:cNvSpPr>
            <a:spLocks noGrp="1"/>
          </p:cNvSpPr>
          <p:nvPr>
            <p:ph type="dt" sz="half" idx="10"/>
          </p:nvPr>
        </p:nvSpPr>
        <p:spPr/>
        <p:txBody>
          <a:bodyPr/>
          <a:lstStyle/>
          <a:p>
            <a:fld id="{A52DC139-AD07-4711-8535-EC417F40A5ED}" type="datetimeFigureOut">
              <a:rPr lang="fr-FR" smtClean="0"/>
              <a:t>10/01/2021</a:t>
            </a:fld>
            <a:endParaRPr lang="fr-FR"/>
          </a:p>
        </p:txBody>
      </p:sp>
      <p:sp>
        <p:nvSpPr>
          <p:cNvPr id="5" name="Espace réservé du pied de page 4">
            <a:extLst>
              <a:ext uri="{FF2B5EF4-FFF2-40B4-BE49-F238E27FC236}">
                <a16:creationId xmlns:a16="http://schemas.microsoft.com/office/drawing/2014/main" id="{8FC454CA-4A07-457F-97F5-17382032B6FC}"/>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A794EC76-FD57-4040-869E-6592C8DB0440}"/>
              </a:ext>
            </a:extLst>
          </p:cNvPr>
          <p:cNvSpPr>
            <a:spLocks noGrp="1"/>
          </p:cNvSpPr>
          <p:nvPr>
            <p:ph type="sldNum" sz="quarter" idx="12"/>
          </p:nvPr>
        </p:nvSpPr>
        <p:spPr/>
        <p:txBody>
          <a:bodyPr/>
          <a:lstStyle/>
          <a:p>
            <a:fld id="{34DE4161-68F1-4288-A7BD-A754520F2D15}" type="slidenum">
              <a:rPr lang="fr-FR" smtClean="0"/>
              <a:t>‹N°›</a:t>
            </a:fld>
            <a:endParaRPr lang="fr-FR"/>
          </a:p>
        </p:txBody>
      </p:sp>
    </p:spTree>
    <p:extLst>
      <p:ext uri="{BB962C8B-B14F-4D97-AF65-F5344CB8AC3E}">
        <p14:creationId xmlns:p14="http://schemas.microsoft.com/office/powerpoint/2010/main" val="13799701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DDFB6F7-EED5-4993-8A6B-A7BFF2BBAE50}"/>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1451EF63-1DD0-493B-85C8-AA86FF84B70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C7F38BC7-4058-4BEF-8576-AFC7A23F6635}"/>
              </a:ext>
            </a:extLst>
          </p:cNvPr>
          <p:cNvSpPr>
            <a:spLocks noGrp="1"/>
          </p:cNvSpPr>
          <p:nvPr>
            <p:ph type="dt" sz="half" idx="10"/>
          </p:nvPr>
        </p:nvSpPr>
        <p:spPr/>
        <p:txBody>
          <a:bodyPr/>
          <a:lstStyle/>
          <a:p>
            <a:fld id="{A52DC139-AD07-4711-8535-EC417F40A5ED}" type="datetimeFigureOut">
              <a:rPr lang="fr-FR" smtClean="0"/>
              <a:t>10/01/2021</a:t>
            </a:fld>
            <a:endParaRPr lang="fr-FR"/>
          </a:p>
        </p:txBody>
      </p:sp>
      <p:sp>
        <p:nvSpPr>
          <p:cNvPr id="5" name="Espace réservé du pied de page 4">
            <a:extLst>
              <a:ext uri="{FF2B5EF4-FFF2-40B4-BE49-F238E27FC236}">
                <a16:creationId xmlns:a16="http://schemas.microsoft.com/office/drawing/2014/main" id="{A3EEEE2D-181A-445C-8EE5-C87337D5859C}"/>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95CBA756-6D0C-4D6A-9A70-1927B4763C53}"/>
              </a:ext>
            </a:extLst>
          </p:cNvPr>
          <p:cNvSpPr>
            <a:spLocks noGrp="1"/>
          </p:cNvSpPr>
          <p:nvPr>
            <p:ph type="sldNum" sz="quarter" idx="12"/>
          </p:nvPr>
        </p:nvSpPr>
        <p:spPr/>
        <p:txBody>
          <a:bodyPr/>
          <a:lstStyle/>
          <a:p>
            <a:fld id="{34DE4161-68F1-4288-A7BD-A754520F2D15}" type="slidenum">
              <a:rPr lang="fr-FR" smtClean="0"/>
              <a:t>‹N°›</a:t>
            </a:fld>
            <a:endParaRPr lang="fr-FR"/>
          </a:p>
        </p:txBody>
      </p:sp>
    </p:spTree>
    <p:extLst>
      <p:ext uri="{BB962C8B-B14F-4D97-AF65-F5344CB8AC3E}">
        <p14:creationId xmlns:p14="http://schemas.microsoft.com/office/powerpoint/2010/main" val="37717836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A0DD37E-6E14-477D-8248-65A979047673}"/>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235B1C80-937E-4993-AD13-4CBAFBC62C8B}"/>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B7FB57A7-3D8B-4063-90B3-BFC22CD28042}"/>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A3AAC273-ADBF-45BE-9C05-945412FCA355}"/>
              </a:ext>
            </a:extLst>
          </p:cNvPr>
          <p:cNvSpPr>
            <a:spLocks noGrp="1"/>
          </p:cNvSpPr>
          <p:nvPr>
            <p:ph type="dt" sz="half" idx="10"/>
          </p:nvPr>
        </p:nvSpPr>
        <p:spPr/>
        <p:txBody>
          <a:bodyPr/>
          <a:lstStyle/>
          <a:p>
            <a:fld id="{A52DC139-AD07-4711-8535-EC417F40A5ED}" type="datetimeFigureOut">
              <a:rPr lang="fr-FR" smtClean="0"/>
              <a:t>10/01/2021</a:t>
            </a:fld>
            <a:endParaRPr lang="fr-FR"/>
          </a:p>
        </p:txBody>
      </p:sp>
      <p:sp>
        <p:nvSpPr>
          <p:cNvPr id="6" name="Espace réservé du pied de page 5">
            <a:extLst>
              <a:ext uri="{FF2B5EF4-FFF2-40B4-BE49-F238E27FC236}">
                <a16:creationId xmlns:a16="http://schemas.microsoft.com/office/drawing/2014/main" id="{6DFBEEE0-F841-417C-A3F7-E46D893076E0}"/>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9CEC378F-5F06-4E43-BD01-966B31B85C6D}"/>
              </a:ext>
            </a:extLst>
          </p:cNvPr>
          <p:cNvSpPr>
            <a:spLocks noGrp="1"/>
          </p:cNvSpPr>
          <p:nvPr>
            <p:ph type="sldNum" sz="quarter" idx="12"/>
          </p:nvPr>
        </p:nvSpPr>
        <p:spPr/>
        <p:txBody>
          <a:bodyPr/>
          <a:lstStyle/>
          <a:p>
            <a:fld id="{34DE4161-68F1-4288-A7BD-A754520F2D15}" type="slidenum">
              <a:rPr lang="fr-FR" smtClean="0"/>
              <a:t>‹N°›</a:t>
            </a:fld>
            <a:endParaRPr lang="fr-FR"/>
          </a:p>
        </p:txBody>
      </p:sp>
    </p:spTree>
    <p:extLst>
      <p:ext uri="{BB962C8B-B14F-4D97-AF65-F5344CB8AC3E}">
        <p14:creationId xmlns:p14="http://schemas.microsoft.com/office/powerpoint/2010/main" val="23605011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21F3A4A-8387-449E-8883-09C84C21A974}"/>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BAF18A1D-4010-4699-BE0E-9B53D7AFFDD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16900D79-0039-42DA-8FC9-1CEBB53FB3AA}"/>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07711FE0-AE2B-4E86-93C9-A1F8881DE7C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B5EAC71E-E579-43F6-815C-4D049990B23A}"/>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73FAD775-BBC7-4F3E-A2BE-FBE085449A66}"/>
              </a:ext>
            </a:extLst>
          </p:cNvPr>
          <p:cNvSpPr>
            <a:spLocks noGrp="1"/>
          </p:cNvSpPr>
          <p:nvPr>
            <p:ph type="dt" sz="half" idx="10"/>
          </p:nvPr>
        </p:nvSpPr>
        <p:spPr/>
        <p:txBody>
          <a:bodyPr/>
          <a:lstStyle/>
          <a:p>
            <a:fld id="{A52DC139-AD07-4711-8535-EC417F40A5ED}" type="datetimeFigureOut">
              <a:rPr lang="fr-FR" smtClean="0"/>
              <a:t>10/01/2021</a:t>
            </a:fld>
            <a:endParaRPr lang="fr-FR"/>
          </a:p>
        </p:txBody>
      </p:sp>
      <p:sp>
        <p:nvSpPr>
          <p:cNvPr id="8" name="Espace réservé du pied de page 7">
            <a:extLst>
              <a:ext uri="{FF2B5EF4-FFF2-40B4-BE49-F238E27FC236}">
                <a16:creationId xmlns:a16="http://schemas.microsoft.com/office/drawing/2014/main" id="{5E22AD0A-C457-4397-A29B-39677C09D6CF}"/>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945046DB-D25B-4752-94EF-D9E8B0F7A50B}"/>
              </a:ext>
            </a:extLst>
          </p:cNvPr>
          <p:cNvSpPr>
            <a:spLocks noGrp="1"/>
          </p:cNvSpPr>
          <p:nvPr>
            <p:ph type="sldNum" sz="quarter" idx="12"/>
          </p:nvPr>
        </p:nvSpPr>
        <p:spPr/>
        <p:txBody>
          <a:bodyPr/>
          <a:lstStyle/>
          <a:p>
            <a:fld id="{34DE4161-68F1-4288-A7BD-A754520F2D15}" type="slidenum">
              <a:rPr lang="fr-FR" smtClean="0"/>
              <a:t>‹N°›</a:t>
            </a:fld>
            <a:endParaRPr lang="fr-FR"/>
          </a:p>
        </p:txBody>
      </p:sp>
    </p:spTree>
    <p:extLst>
      <p:ext uri="{BB962C8B-B14F-4D97-AF65-F5344CB8AC3E}">
        <p14:creationId xmlns:p14="http://schemas.microsoft.com/office/powerpoint/2010/main" val="14966027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15FD01C-4683-450D-A023-385DC04592F6}"/>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66E38C92-8A28-45CC-8902-4480683BFDF2}"/>
              </a:ext>
            </a:extLst>
          </p:cNvPr>
          <p:cNvSpPr>
            <a:spLocks noGrp="1"/>
          </p:cNvSpPr>
          <p:nvPr>
            <p:ph type="dt" sz="half" idx="10"/>
          </p:nvPr>
        </p:nvSpPr>
        <p:spPr/>
        <p:txBody>
          <a:bodyPr/>
          <a:lstStyle/>
          <a:p>
            <a:fld id="{A52DC139-AD07-4711-8535-EC417F40A5ED}" type="datetimeFigureOut">
              <a:rPr lang="fr-FR" smtClean="0"/>
              <a:t>10/01/2021</a:t>
            </a:fld>
            <a:endParaRPr lang="fr-FR"/>
          </a:p>
        </p:txBody>
      </p:sp>
      <p:sp>
        <p:nvSpPr>
          <p:cNvPr id="4" name="Espace réservé du pied de page 3">
            <a:extLst>
              <a:ext uri="{FF2B5EF4-FFF2-40B4-BE49-F238E27FC236}">
                <a16:creationId xmlns:a16="http://schemas.microsoft.com/office/drawing/2014/main" id="{FDC26D4E-EEBA-4094-A748-E57F1456C553}"/>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0908E429-88BD-40C6-8613-A1948A185C97}"/>
              </a:ext>
            </a:extLst>
          </p:cNvPr>
          <p:cNvSpPr>
            <a:spLocks noGrp="1"/>
          </p:cNvSpPr>
          <p:nvPr>
            <p:ph type="sldNum" sz="quarter" idx="12"/>
          </p:nvPr>
        </p:nvSpPr>
        <p:spPr/>
        <p:txBody>
          <a:bodyPr/>
          <a:lstStyle/>
          <a:p>
            <a:fld id="{34DE4161-68F1-4288-A7BD-A754520F2D15}" type="slidenum">
              <a:rPr lang="fr-FR" smtClean="0"/>
              <a:t>‹N°›</a:t>
            </a:fld>
            <a:endParaRPr lang="fr-FR"/>
          </a:p>
        </p:txBody>
      </p:sp>
    </p:spTree>
    <p:extLst>
      <p:ext uri="{BB962C8B-B14F-4D97-AF65-F5344CB8AC3E}">
        <p14:creationId xmlns:p14="http://schemas.microsoft.com/office/powerpoint/2010/main" val="1738985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6812B2A4-7E0D-41D9-86FA-C4BEBF5726EF}"/>
              </a:ext>
            </a:extLst>
          </p:cNvPr>
          <p:cNvSpPr>
            <a:spLocks noGrp="1"/>
          </p:cNvSpPr>
          <p:nvPr>
            <p:ph type="dt" sz="half" idx="10"/>
          </p:nvPr>
        </p:nvSpPr>
        <p:spPr/>
        <p:txBody>
          <a:bodyPr/>
          <a:lstStyle/>
          <a:p>
            <a:fld id="{A52DC139-AD07-4711-8535-EC417F40A5ED}" type="datetimeFigureOut">
              <a:rPr lang="fr-FR" smtClean="0"/>
              <a:t>10/01/2021</a:t>
            </a:fld>
            <a:endParaRPr lang="fr-FR"/>
          </a:p>
        </p:txBody>
      </p:sp>
      <p:sp>
        <p:nvSpPr>
          <p:cNvPr id="3" name="Espace réservé du pied de page 2">
            <a:extLst>
              <a:ext uri="{FF2B5EF4-FFF2-40B4-BE49-F238E27FC236}">
                <a16:creationId xmlns:a16="http://schemas.microsoft.com/office/drawing/2014/main" id="{E2F89F04-47E3-4242-BCCF-B6415A450959}"/>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DB145C1F-9CFC-46AA-ABD5-011B4E1618D5}"/>
              </a:ext>
            </a:extLst>
          </p:cNvPr>
          <p:cNvSpPr>
            <a:spLocks noGrp="1"/>
          </p:cNvSpPr>
          <p:nvPr>
            <p:ph type="sldNum" sz="quarter" idx="12"/>
          </p:nvPr>
        </p:nvSpPr>
        <p:spPr/>
        <p:txBody>
          <a:bodyPr/>
          <a:lstStyle/>
          <a:p>
            <a:fld id="{34DE4161-68F1-4288-A7BD-A754520F2D15}" type="slidenum">
              <a:rPr lang="fr-FR" smtClean="0"/>
              <a:t>‹N°›</a:t>
            </a:fld>
            <a:endParaRPr lang="fr-FR"/>
          </a:p>
        </p:txBody>
      </p:sp>
    </p:spTree>
    <p:extLst>
      <p:ext uri="{BB962C8B-B14F-4D97-AF65-F5344CB8AC3E}">
        <p14:creationId xmlns:p14="http://schemas.microsoft.com/office/powerpoint/2010/main" val="18984572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5C83A72-8424-413C-8248-1882A22237A9}"/>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33BC671A-6D36-431E-995D-6171211E6F2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46EA71BF-F269-4450-8DAA-6E5E497F224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940B4F62-1573-43EC-AD65-2300C71742F9}"/>
              </a:ext>
            </a:extLst>
          </p:cNvPr>
          <p:cNvSpPr>
            <a:spLocks noGrp="1"/>
          </p:cNvSpPr>
          <p:nvPr>
            <p:ph type="dt" sz="half" idx="10"/>
          </p:nvPr>
        </p:nvSpPr>
        <p:spPr/>
        <p:txBody>
          <a:bodyPr/>
          <a:lstStyle/>
          <a:p>
            <a:fld id="{A52DC139-AD07-4711-8535-EC417F40A5ED}" type="datetimeFigureOut">
              <a:rPr lang="fr-FR" smtClean="0"/>
              <a:t>10/01/2021</a:t>
            </a:fld>
            <a:endParaRPr lang="fr-FR"/>
          </a:p>
        </p:txBody>
      </p:sp>
      <p:sp>
        <p:nvSpPr>
          <p:cNvPr id="6" name="Espace réservé du pied de page 5">
            <a:extLst>
              <a:ext uri="{FF2B5EF4-FFF2-40B4-BE49-F238E27FC236}">
                <a16:creationId xmlns:a16="http://schemas.microsoft.com/office/drawing/2014/main" id="{F85E77D5-F833-4CB7-B70C-304D6CED51C5}"/>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51FA8BF1-5098-4753-9315-5EBE8E01B3B6}"/>
              </a:ext>
            </a:extLst>
          </p:cNvPr>
          <p:cNvSpPr>
            <a:spLocks noGrp="1"/>
          </p:cNvSpPr>
          <p:nvPr>
            <p:ph type="sldNum" sz="quarter" idx="12"/>
          </p:nvPr>
        </p:nvSpPr>
        <p:spPr/>
        <p:txBody>
          <a:bodyPr/>
          <a:lstStyle/>
          <a:p>
            <a:fld id="{34DE4161-68F1-4288-A7BD-A754520F2D15}" type="slidenum">
              <a:rPr lang="fr-FR" smtClean="0"/>
              <a:t>‹N°›</a:t>
            </a:fld>
            <a:endParaRPr lang="fr-FR"/>
          </a:p>
        </p:txBody>
      </p:sp>
    </p:spTree>
    <p:extLst>
      <p:ext uri="{BB962C8B-B14F-4D97-AF65-F5344CB8AC3E}">
        <p14:creationId xmlns:p14="http://schemas.microsoft.com/office/powerpoint/2010/main" val="20964715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28F719F-0509-48A5-8C52-708713BF5FE4}"/>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21A5FA24-6C2F-404F-8C12-EC06CCF8CAF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999D9454-7EB6-4271-BA26-FC172201200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96D0F322-76D6-4870-A397-5D77112F3845}"/>
              </a:ext>
            </a:extLst>
          </p:cNvPr>
          <p:cNvSpPr>
            <a:spLocks noGrp="1"/>
          </p:cNvSpPr>
          <p:nvPr>
            <p:ph type="dt" sz="half" idx="10"/>
          </p:nvPr>
        </p:nvSpPr>
        <p:spPr/>
        <p:txBody>
          <a:bodyPr/>
          <a:lstStyle/>
          <a:p>
            <a:fld id="{A52DC139-AD07-4711-8535-EC417F40A5ED}" type="datetimeFigureOut">
              <a:rPr lang="fr-FR" smtClean="0"/>
              <a:t>10/01/2021</a:t>
            </a:fld>
            <a:endParaRPr lang="fr-FR"/>
          </a:p>
        </p:txBody>
      </p:sp>
      <p:sp>
        <p:nvSpPr>
          <p:cNvPr id="6" name="Espace réservé du pied de page 5">
            <a:extLst>
              <a:ext uri="{FF2B5EF4-FFF2-40B4-BE49-F238E27FC236}">
                <a16:creationId xmlns:a16="http://schemas.microsoft.com/office/drawing/2014/main" id="{F261065A-E2E3-40FF-A0F9-8A485DFE113B}"/>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B9EBB3B9-977F-4EE7-80E1-2A0AEA7F3121}"/>
              </a:ext>
            </a:extLst>
          </p:cNvPr>
          <p:cNvSpPr>
            <a:spLocks noGrp="1"/>
          </p:cNvSpPr>
          <p:nvPr>
            <p:ph type="sldNum" sz="quarter" idx="12"/>
          </p:nvPr>
        </p:nvSpPr>
        <p:spPr/>
        <p:txBody>
          <a:bodyPr/>
          <a:lstStyle/>
          <a:p>
            <a:fld id="{34DE4161-68F1-4288-A7BD-A754520F2D15}" type="slidenum">
              <a:rPr lang="fr-FR" smtClean="0"/>
              <a:t>‹N°›</a:t>
            </a:fld>
            <a:endParaRPr lang="fr-FR"/>
          </a:p>
        </p:txBody>
      </p:sp>
    </p:spTree>
    <p:extLst>
      <p:ext uri="{BB962C8B-B14F-4D97-AF65-F5344CB8AC3E}">
        <p14:creationId xmlns:p14="http://schemas.microsoft.com/office/powerpoint/2010/main" val="26699436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2C5E5EB6-C06F-4CBE-B44E-DAC2D097326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2AD226E6-FF0F-4FAD-9639-A44FD2975CD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FD19E0D0-6647-4177-BF15-B71B4CD1C1E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2DC139-AD07-4711-8535-EC417F40A5ED}" type="datetimeFigureOut">
              <a:rPr lang="fr-FR" smtClean="0"/>
              <a:t>10/01/2021</a:t>
            </a:fld>
            <a:endParaRPr lang="fr-FR"/>
          </a:p>
        </p:txBody>
      </p:sp>
      <p:sp>
        <p:nvSpPr>
          <p:cNvPr id="5" name="Espace réservé du pied de page 4">
            <a:extLst>
              <a:ext uri="{FF2B5EF4-FFF2-40B4-BE49-F238E27FC236}">
                <a16:creationId xmlns:a16="http://schemas.microsoft.com/office/drawing/2014/main" id="{D09FC2D3-8675-44B4-9A44-ECE4B78AE6B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04C3F819-673C-4FCF-82FE-3C379C3F8A8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DE4161-68F1-4288-A7BD-A754520F2D15}" type="slidenum">
              <a:rPr lang="fr-FR" smtClean="0"/>
              <a:t>‹N°›</a:t>
            </a:fld>
            <a:endParaRPr lang="fr-FR"/>
          </a:p>
        </p:txBody>
      </p:sp>
    </p:spTree>
    <p:extLst>
      <p:ext uri="{BB962C8B-B14F-4D97-AF65-F5344CB8AC3E}">
        <p14:creationId xmlns:p14="http://schemas.microsoft.com/office/powerpoint/2010/main" val="3343276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fi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5">
            <a:extLst>
              <a:ext uri="{FF2B5EF4-FFF2-40B4-BE49-F238E27FC236}">
                <a16:creationId xmlns:a16="http://schemas.microsoft.com/office/drawing/2014/main" id="{07322A9E-F1EC-405E-8971-BA906EFFCC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29674" y="1290909"/>
            <a:ext cx="9702800" cy="5573512"/>
          </a:xfrm>
          <a:custGeom>
            <a:avLst/>
            <a:gdLst>
              <a:gd name="T0" fmla="*/ 1752 w 2038"/>
              <a:gd name="T1" fmla="*/ 1169 h 1169"/>
              <a:gd name="T2" fmla="*/ 1487 w 2038"/>
              <a:gd name="T3" fmla="*/ 334 h 1169"/>
              <a:gd name="T4" fmla="*/ 860 w 2038"/>
              <a:gd name="T5" fmla="*/ 22 h 1169"/>
              <a:gd name="T6" fmla="*/ 199 w 2038"/>
              <a:gd name="T7" fmla="*/ 318 h 1169"/>
              <a:gd name="T8" fmla="*/ 399 w 2038"/>
              <a:gd name="T9" fmla="*/ 1165 h 1169"/>
            </a:gdLst>
            <a:ahLst/>
            <a:cxnLst>
              <a:cxn ang="0">
                <a:pos x="T0" y="T1"/>
              </a:cxn>
              <a:cxn ang="0">
                <a:pos x="T2" y="T3"/>
              </a:cxn>
              <a:cxn ang="0">
                <a:pos x="T4" y="T5"/>
              </a:cxn>
              <a:cxn ang="0">
                <a:pos x="T6" y="T7"/>
              </a:cxn>
              <a:cxn ang="0">
                <a:pos x="T8" y="T9"/>
              </a:cxn>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 name="Freeform 6">
            <a:extLst>
              <a:ext uri="{FF2B5EF4-FFF2-40B4-BE49-F238E27FC236}">
                <a16:creationId xmlns:a16="http://schemas.microsoft.com/office/drawing/2014/main" id="{A5704422-1118-4FD1-95AD-29A064EB80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70451" y="2010741"/>
            <a:ext cx="7373938" cy="4848892"/>
          </a:xfrm>
          <a:custGeom>
            <a:avLst/>
            <a:gdLst>
              <a:gd name="T0" fmla="*/ 1025 w 1549"/>
              <a:gd name="T1" fmla="*/ 1016 h 1017"/>
              <a:gd name="T2" fmla="*/ 1443 w 1549"/>
              <a:gd name="T3" fmla="*/ 592 h 1017"/>
              <a:gd name="T4" fmla="*/ 782 w 1549"/>
              <a:gd name="T5" fmla="*/ 53 h 1017"/>
              <a:gd name="T6" fmla="*/ 150 w 1549"/>
              <a:gd name="T7" fmla="*/ 329 h 1017"/>
              <a:gd name="T8" fmla="*/ 477 w 1549"/>
              <a:gd name="T9" fmla="*/ 1017 h 1017"/>
            </a:gdLst>
            <a:ahLst/>
            <a:cxnLst>
              <a:cxn ang="0">
                <a:pos x="T0" y="T1"/>
              </a:cxn>
              <a:cxn ang="0">
                <a:pos x="T2" y="T3"/>
              </a:cxn>
              <a:cxn ang="0">
                <a:pos x="T4" y="T5"/>
              </a:cxn>
              <a:cxn ang="0">
                <a:pos x="T6" y="T7"/>
              </a:cxn>
              <a:cxn ang="0">
                <a:pos x="T8" y="T9"/>
              </a:cxn>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 name="Freeform 7">
            <a:extLst>
              <a:ext uri="{FF2B5EF4-FFF2-40B4-BE49-F238E27FC236}">
                <a16:creationId xmlns:a16="http://schemas.microsoft.com/office/drawing/2014/main" id="{A88B2AAA-B805-498E-A9E6-98B8858554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251351" y="1780905"/>
            <a:ext cx="8035925" cy="5083516"/>
          </a:xfrm>
          <a:custGeom>
            <a:avLst/>
            <a:gdLst>
              <a:gd name="T0" fmla="*/ 1302 w 1688"/>
              <a:gd name="T1" fmla="*/ 1066 h 1066"/>
              <a:gd name="T2" fmla="*/ 1613 w 1688"/>
              <a:gd name="T3" fmla="*/ 850 h 1066"/>
              <a:gd name="T4" fmla="*/ 1517 w 1688"/>
              <a:gd name="T5" fmla="*/ 471 h 1066"/>
              <a:gd name="T6" fmla="*/ 798 w 1688"/>
              <a:gd name="T7" fmla="*/ 28 h 1066"/>
              <a:gd name="T8" fmla="*/ 181 w 1688"/>
              <a:gd name="T9" fmla="*/ 333 h 1066"/>
              <a:gd name="T10" fmla="*/ 420 w 1688"/>
              <a:gd name="T11" fmla="*/ 1066 h 1066"/>
            </a:gdLst>
            <a:ahLst/>
            <a:cxnLst>
              <a:cxn ang="0">
                <a:pos x="T0" y="T1"/>
              </a:cxn>
              <a:cxn ang="0">
                <a:pos x="T2" y="T3"/>
              </a:cxn>
              <a:cxn ang="0">
                <a:pos x="T4" y="T5"/>
              </a:cxn>
              <a:cxn ang="0">
                <a:pos x="T6" y="T7"/>
              </a:cxn>
              <a:cxn ang="0">
                <a:pos x="T8" y="T9"/>
              </a:cxn>
              <a:cxn ang="0">
                <a:pos x="T10" y="T11"/>
              </a:cxn>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 name="Freeform 8">
            <a:extLst>
              <a:ext uri="{FF2B5EF4-FFF2-40B4-BE49-F238E27FC236}">
                <a16:creationId xmlns:a16="http://schemas.microsoft.com/office/drawing/2014/main" id="{9B8051E0-19D7-43E1-BFD9-E6DBFEB3A3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61" y="542347"/>
            <a:ext cx="10334625" cy="6322075"/>
          </a:xfrm>
          <a:custGeom>
            <a:avLst/>
            <a:gdLst>
              <a:gd name="T0" fmla="*/ 1873 w 2171"/>
              <a:gd name="T1" fmla="*/ 1326 h 1326"/>
              <a:gd name="T2" fmla="*/ 1609 w 2171"/>
              <a:gd name="T3" fmla="*/ 473 h 1326"/>
              <a:gd name="T4" fmla="*/ 880 w 2171"/>
              <a:gd name="T5" fmla="*/ 63 h 1326"/>
              <a:gd name="T6" fmla="*/ 0 w 2171"/>
              <a:gd name="T7" fmla="*/ 423 h 1326"/>
            </a:gdLst>
            <a:ahLst/>
            <a:cxnLst>
              <a:cxn ang="0">
                <a:pos x="T0" y="T1"/>
              </a:cxn>
              <a:cxn ang="0">
                <a:pos x="T2" y="T3"/>
              </a:cxn>
              <a:cxn ang="0">
                <a:pos x="T4" y="T5"/>
              </a:cxn>
              <a:cxn ang="0">
                <a:pos x="T6" y="T7"/>
              </a:cxn>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 name="Freeform 9">
            <a:extLst>
              <a:ext uri="{FF2B5EF4-FFF2-40B4-BE49-F238E27FC236}">
                <a16:creationId xmlns:a16="http://schemas.microsoft.com/office/drawing/2014/main" id="{4EDB2B02-86A2-46F5-A4BE-B7D9B10411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701" y="6178751"/>
            <a:ext cx="504825" cy="681527"/>
          </a:xfrm>
          <a:custGeom>
            <a:avLst/>
            <a:gdLst>
              <a:gd name="T0" fmla="*/ 0 w 106"/>
              <a:gd name="T1" fmla="*/ 0 h 143"/>
              <a:gd name="T2" fmla="*/ 106 w 106"/>
              <a:gd name="T3" fmla="*/ 143 h 143"/>
            </a:gdLst>
            <a:ahLst/>
            <a:cxnLst>
              <a:cxn ang="0">
                <a:pos x="T0" y="T1"/>
              </a:cxn>
              <a:cxn ang="0">
                <a:pos x="T2" y="T3"/>
              </a:cxn>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 name="Freeform 10">
            <a:extLst>
              <a:ext uri="{FF2B5EF4-FFF2-40B4-BE49-F238E27FC236}">
                <a16:creationId xmlns:a16="http://schemas.microsoft.com/office/drawing/2014/main" id="{43954639-FB5D-41F4-9560-6F6DFE7784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61" y="-59376"/>
            <a:ext cx="11091863" cy="6923796"/>
          </a:xfrm>
          <a:custGeom>
            <a:avLst/>
            <a:gdLst>
              <a:gd name="T0" fmla="*/ 2046 w 2330"/>
              <a:gd name="T1" fmla="*/ 1452 h 1452"/>
              <a:gd name="T2" fmla="*/ 1813 w 2330"/>
              <a:gd name="T3" fmla="*/ 601 h 1452"/>
              <a:gd name="T4" fmla="*/ 956 w 2330"/>
              <a:gd name="T5" fmla="*/ 97 h 1452"/>
              <a:gd name="T6" fmla="*/ 0 w 2330"/>
              <a:gd name="T7" fmla="*/ 366 h 1452"/>
            </a:gdLst>
            <a:ahLst/>
            <a:cxnLst>
              <a:cxn ang="0">
                <a:pos x="T0" y="T1"/>
              </a:cxn>
              <a:cxn ang="0">
                <a:pos x="T2" y="T3"/>
              </a:cxn>
              <a:cxn ang="0">
                <a:pos x="T4" y="T5"/>
              </a:cxn>
              <a:cxn ang="0">
                <a:pos x="T6" y="T7"/>
              </a:cxn>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 name="Freeform 12">
            <a:extLst>
              <a:ext uri="{FF2B5EF4-FFF2-40B4-BE49-F238E27FC236}">
                <a16:creationId xmlns:a16="http://schemas.microsoft.com/office/drawing/2014/main" id="{E898931C-0323-41FA-A036-20F818B1FF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61" y="-1916"/>
            <a:ext cx="1057275" cy="614491"/>
          </a:xfrm>
          <a:custGeom>
            <a:avLst/>
            <a:gdLst>
              <a:gd name="T0" fmla="*/ 222 w 222"/>
              <a:gd name="T1" fmla="*/ 0 h 129"/>
              <a:gd name="T2" fmla="*/ 0 w 222"/>
              <a:gd name="T3" fmla="*/ 129 h 129"/>
            </a:gdLst>
            <a:ahLst/>
            <a:cxnLst>
              <a:cxn ang="0">
                <a:pos x="T0" y="T1"/>
              </a:cxn>
              <a:cxn ang="0">
                <a:pos x="T2" y="T3"/>
              </a:cxn>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 name="Freeform 14">
            <a:extLst>
              <a:ext uri="{FF2B5EF4-FFF2-40B4-BE49-F238E27FC236}">
                <a16:creationId xmlns:a16="http://schemas.microsoft.com/office/drawing/2014/main" id="{89AFE9DD-0792-4B98-B4EB-97ACA17E6A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701" y="-6705"/>
            <a:ext cx="595313" cy="352734"/>
          </a:xfrm>
          <a:custGeom>
            <a:avLst/>
            <a:gdLst>
              <a:gd name="T0" fmla="*/ 125 w 125"/>
              <a:gd name="T1" fmla="*/ 0 h 74"/>
              <a:gd name="T2" fmla="*/ 0 w 125"/>
              <a:gd name="T3" fmla="*/ 74 h 74"/>
            </a:gdLst>
            <a:ahLst/>
            <a:cxnLst>
              <a:cxn ang="0">
                <a:pos x="T0" y="T1"/>
              </a:cxn>
              <a:cxn ang="0">
                <a:pos x="T2" y="T3"/>
              </a:cxn>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 name="Freeform 16">
            <a:extLst>
              <a:ext uri="{FF2B5EF4-FFF2-40B4-BE49-F238E27FC236}">
                <a16:creationId xmlns:a16="http://schemas.microsoft.com/office/drawing/2014/main" id="{3981F5C4-9AE1-404E-AF44-A4E6DB374F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61" y="-1916"/>
            <a:ext cx="357188" cy="213875"/>
          </a:xfrm>
          <a:custGeom>
            <a:avLst/>
            <a:gdLst>
              <a:gd name="T0" fmla="*/ 75 w 75"/>
              <a:gd name="T1" fmla="*/ 0 h 45"/>
              <a:gd name="T2" fmla="*/ 0 w 75"/>
              <a:gd name="T3" fmla="*/ 45 h 45"/>
            </a:gdLst>
            <a:ahLst/>
            <a:cxnLst>
              <a:cxn ang="0">
                <a:pos x="T0" y="T1"/>
              </a:cxn>
              <a:cxn ang="0">
                <a:pos x="T2" y="T3"/>
              </a:cxn>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 name="Freeform 11">
            <a:extLst>
              <a:ext uri="{FF2B5EF4-FFF2-40B4-BE49-F238E27FC236}">
                <a16:creationId xmlns:a16="http://schemas.microsoft.com/office/drawing/2014/main" id="{763C1781-8726-4FAC-8C45-FF40376BE4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426601" y="-1916"/>
            <a:ext cx="5788025" cy="6847184"/>
          </a:xfrm>
          <a:custGeom>
            <a:avLst/>
            <a:gdLst>
              <a:gd name="T0" fmla="*/ 1094 w 1216"/>
              <a:gd name="T1" fmla="*/ 1436 h 1436"/>
              <a:gd name="T2" fmla="*/ 709 w 1216"/>
              <a:gd name="T3" fmla="*/ 551 h 1436"/>
              <a:gd name="T4" fmla="*/ 0 w 1216"/>
              <a:gd name="T5" fmla="*/ 0 h 1436"/>
            </a:gdLst>
            <a:ahLst/>
            <a:cxnLst>
              <a:cxn ang="0">
                <a:pos x="T0" y="T1"/>
              </a:cxn>
              <a:cxn ang="0">
                <a:pos x="T2" y="T3"/>
              </a:cxn>
              <a:cxn ang="0">
                <a:pos x="T4" y="T5"/>
              </a:cxn>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 name="Freeform 21">
            <a:extLst>
              <a:ext uri="{FF2B5EF4-FFF2-40B4-BE49-F238E27FC236}">
                <a16:creationId xmlns:a16="http://schemas.microsoft.com/office/drawing/2014/main" id="{301491B5-56C7-43DC-A3D9-861EECCA05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9235014" y="2872"/>
            <a:ext cx="2951163" cy="2555325"/>
          </a:xfrm>
          <a:custGeom>
            <a:avLst/>
            <a:gdLst>
              <a:gd name="T0" fmla="*/ 620 w 620"/>
              <a:gd name="T1" fmla="*/ 536 h 536"/>
              <a:gd name="T2" fmla="*/ 0 w 620"/>
              <a:gd name="T3" fmla="*/ 0 h 536"/>
            </a:gdLst>
            <a:ahLst/>
            <a:cxnLst>
              <a:cxn ang="0">
                <a:pos x="T0" y="T1"/>
              </a:cxn>
              <a:cxn ang="0">
                <a:pos x="T2" y="T3"/>
              </a:cxn>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 name="Sous-titre 2">
            <a:extLst>
              <a:ext uri="{FF2B5EF4-FFF2-40B4-BE49-F238E27FC236}">
                <a16:creationId xmlns:a16="http://schemas.microsoft.com/office/drawing/2014/main" id="{0244DCA2-1083-4FD1-91FC-815DBA984D59}"/>
              </a:ext>
            </a:extLst>
          </p:cNvPr>
          <p:cNvSpPr>
            <a:spLocks noGrp="1"/>
          </p:cNvSpPr>
          <p:nvPr>
            <p:ph type="subTitle" idx="1"/>
          </p:nvPr>
        </p:nvSpPr>
        <p:spPr>
          <a:xfrm>
            <a:off x="8843461" y="12732"/>
            <a:ext cx="2926080" cy="5039787"/>
          </a:xfrm>
        </p:spPr>
        <p:txBody>
          <a:bodyPr>
            <a:noAutofit/>
          </a:bodyPr>
          <a:lstStyle/>
          <a:p>
            <a:r>
              <a:rPr lang="fr-FR" sz="1400" b="1" dirty="0"/>
              <a:t>Semaine de prière pour l’unité des chrétiens </a:t>
            </a:r>
          </a:p>
          <a:p>
            <a:pPr algn="l"/>
            <a:r>
              <a:rPr lang="fr-FR" sz="1400" b="1" dirty="0"/>
              <a:t>Dimanche 24 janvier </a:t>
            </a:r>
          </a:p>
          <a:p>
            <a:pPr algn="l"/>
            <a:r>
              <a:rPr lang="fr-FR" sz="1400" dirty="0"/>
              <a:t>Grandir dans l’unité</a:t>
            </a:r>
          </a:p>
          <a:p>
            <a:pPr algn="l"/>
            <a:r>
              <a:rPr lang="fr-FR" sz="1400" dirty="0"/>
              <a:t> Jean 15,5 « Je suis la vigne, vous êtes les sarments ». </a:t>
            </a:r>
          </a:p>
          <a:p>
            <a:pPr algn="l"/>
            <a:r>
              <a:rPr lang="fr-FR" sz="1400" dirty="0"/>
              <a:t>Méditation La veille de sa mort, Jésus a prié pour l’unité des siens : « Que tous soient un… afin que le monde croie ». Liés à lui comme les sarments le sont au cep, nous partageons la même sève qui nous anime et qui circule entre nous. Chaque tradition a ses richesses et est appelée à nous conduire au cœur de notre foi : la communion avec Dieu, par le Christ, dans l’Esprit. Plus nous vivons cette communion, plus nous sommes reliés aux autres chrétiens et à l’humanité entière. « Ne prends jamais ton parti du scandale de la séparation des chrétiens confessant tous si facilement l’amour du prochain, mais demeurant divisés. Aie la passion de l’unité du Corps du Christ ». Taizé </a:t>
            </a:r>
          </a:p>
          <a:p>
            <a:pPr algn="l"/>
            <a:r>
              <a:rPr lang="fr-FR" sz="1400" dirty="0"/>
              <a:t>Prière Esprit Saint, viens habiter en nous. Renouvelle en nous la passion de l’unité pour que nous vivions conscients du lien qui nous unit en toi. Que tous les baptisés s’unissent et témoignent ensemble de l’espérance qui les fait vivre. </a:t>
            </a:r>
          </a:p>
        </p:txBody>
      </p:sp>
      <p:sp>
        <p:nvSpPr>
          <p:cNvPr id="32" name="Freeform 22">
            <a:extLst>
              <a:ext uri="{FF2B5EF4-FFF2-40B4-BE49-F238E27FC236}">
                <a16:creationId xmlns:a16="http://schemas.microsoft.com/office/drawing/2014/main" id="{237E2353-22DF-46E0-A200-FB30F8F394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020826" y="-1916"/>
            <a:ext cx="2165350" cy="1358265"/>
          </a:xfrm>
          <a:custGeom>
            <a:avLst/>
            <a:gdLst>
              <a:gd name="T0" fmla="*/ 0 w 455"/>
              <a:gd name="T1" fmla="*/ 0 h 285"/>
              <a:gd name="T2" fmla="*/ 455 w 455"/>
              <a:gd name="T3" fmla="*/ 285 h 285"/>
            </a:gdLst>
            <a:ahLst/>
            <a:cxnLst>
              <a:cxn ang="0">
                <a:pos x="T0" y="T1"/>
              </a:cxn>
              <a:cxn ang="0">
                <a:pos x="T2" y="T3"/>
              </a:cxn>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4" name="Freeform 23">
            <a:extLst>
              <a:ext uri="{FF2B5EF4-FFF2-40B4-BE49-F238E27FC236}">
                <a16:creationId xmlns:a16="http://schemas.microsoft.com/office/drawing/2014/main" id="{DD6138DB-057B-45F7-A5F4-E7BFDA20D0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90826" y="-1916"/>
            <a:ext cx="895350" cy="534687"/>
          </a:xfrm>
          <a:custGeom>
            <a:avLst/>
            <a:gdLst>
              <a:gd name="T0" fmla="*/ 0 w 188"/>
              <a:gd name="T1" fmla="*/ 0 h 112"/>
              <a:gd name="T2" fmla="*/ 188 w 188"/>
              <a:gd name="T3" fmla="*/ 112 h 112"/>
            </a:gdLst>
            <a:ahLst/>
            <a:cxnLst>
              <a:cxn ang="0">
                <a:pos x="T0" y="T1"/>
              </a:cxn>
              <a:cxn ang="0">
                <a:pos x="T2" y="T3"/>
              </a:cxn>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6" name="Freeform: Shape 35">
            <a:extLst>
              <a:ext uri="{FF2B5EF4-FFF2-40B4-BE49-F238E27FC236}">
                <a16:creationId xmlns:a16="http://schemas.microsoft.com/office/drawing/2014/main" id="{79A54AB1-B64F-4843-BFAB-81CB74E66B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931529">
            <a:off x="752078" y="2218040"/>
            <a:ext cx="4418757" cy="4259609"/>
          </a:xfrm>
          <a:custGeom>
            <a:avLst/>
            <a:gdLst>
              <a:gd name="connsiteX0" fmla="*/ 404107 w 4507111"/>
              <a:gd name="connsiteY0" fmla="*/ 0 h 4344781"/>
              <a:gd name="connsiteX1" fmla="*/ 371857 w 4507111"/>
              <a:gd name="connsiteY1" fmla="*/ 117359 h 4344781"/>
              <a:gd name="connsiteX2" fmla="*/ 307833 w 4507111"/>
              <a:gd name="connsiteY2" fmla="*/ 632970 h 4344781"/>
              <a:gd name="connsiteX3" fmla="*/ 3569418 w 4507111"/>
              <a:gd name="connsiteY3" fmla="*/ 4141149 h 4344781"/>
              <a:gd name="connsiteX4" fmla="*/ 4440861 w 4507111"/>
              <a:gd name="connsiteY4" fmla="*/ 4332480 h 4344781"/>
              <a:gd name="connsiteX5" fmla="*/ 4507111 w 4507111"/>
              <a:gd name="connsiteY5" fmla="*/ 4341752 h 4344781"/>
              <a:gd name="connsiteX6" fmla="*/ 4296045 w 4507111"/>
              <a:gd name="connsiteY6" fmla="*/ 4344781 h 4344781"/>
              <a:gd name="connsiteX7" fmla="*/ 3749565 w 4507111"/>
              <a:gd name="connsiteY7" fmla="*/ 4321853 h 4344781"/>
              <a:gd name="connsiteX8" fmla="*/ 36764 w 4507111"/>
              <a:gd name="connsiteY8" fmla="*/ 1629794 h 4344781"/>
              <a:gd name="connsiteX9" fmla="*/ 300069 w 4507111"/>
              <a:gd name="connsiteY9" fmla="*/ 144750 h 43447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507111" h="4344781">
                <a:moveTo>
                  <a:pt x="404107" y="0"/>
                </a:moveTo>
                <a:lnTo>
                  <a:pt x="371857" y="117359"/>
                </a:lnTo>
                <a:cubicBezTo>
                  <a:pt x="333827" y="278567"/>
                  <a:pt x="311875" y="450459"/>
                  <a:pt x="307833" y="632970"/>
                </a:cubicBezTo>
                <a:cubicBezTo>
                  <a:pt x="264711" y="2579752"/>
                  <a:pt x="2253987" y="3769243"/>
                  <a:pt x="3569418" y="4141149"/>
                </a:cubicBezTo>
                <a:cubicBezTo>
                  <a:pt x="3816061" y="4210881"/>
                  <a:pt x="4114807" y="4279754"/>
                  <a:pt x="4440861" y="4332480"/>
                </a:cubicBezTo>
                <a:lnTo>
                  <a:pt x="4507111" y="4341752"/>
                </a:lnTo>
                <a:lnTo>
                  <a:pt x="4296045" y="4344781"/>
                </a:lnTo>
                <a:cubicBezTo>
                  <a:pt x="4097363" y="4343711"/>
                  <a:pt x="3912623" y="4335104"/>
                  <a:pt x="3749565" y="4321853"/>
                </a:cubicBezTo>
                <a:cubicBezTo>
                  <a:pt x="2445102" y="4215850"/>
                  <a:pt x="356405" y="3466499"/>
                  <a:pt x="36764" y="1629794"/>
                </a:cubicBezTo>
                <a:cubicBezTo>
                  <a:pt x="-63123" y="1055823"/>
                  <a:pt x="45741" y="555869"/>
                  <a:pt x="300069" y="144750"/>
                </a:cubicBezTo>
                <a:close/>
              </a:path>
            </a:pathLst>
          </a:cu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Rockwell" panose="02060603020205020403"/>
              <a:ea typeface="+mn-ea"/>
              <a:cs typeface="+mn-cs"/>
            </a:endParaRPr>
          </a:p>
        </p:txBody>
      </p:sp>
      <p:pic>
        <p:nvPicPr>
          <p:cNvPr id="5" name="Image 4">
            <a:extLst>
              <a:ext uri="{FF2B5EF4-FFF2-40B4-BE49-F238E27FC236}">
                <a16:creationId xmlns:a16="http://schemas.microsoft.com/office/drawing/2014/main" id="{6ECEFAEB-161F-4144-A36D-4A123FA23B28}"/>
              </a:ext>
            </a:extLst>
          </p:cNvPr>
          <p:cNvPicPr>
            <a:picLocks noChangeAspect="1"/>
          </p:cNvPicPr>
          <p:nvPr/>
        </p:nvPicPr>
        <p:blipFill rotWithShape="1">
          <a:blip r:embed="rId2">
            <a:extLst>
              <a:ext uri="{28A0092B-C50C-407E-A947-70E740481C1C}">
                <a14:useLocalDpi xmlns:a14="http://schemas.microsoft.com/office/drawing/2010/main" val="0"/>
              </a:ext>
            </a:extLst>
          </a:blip>
          <a:srcRect l="3679"/>
          <a:stretch/>
        </p:blipFill>
        <p:spPr>
          <a:xfrm>
            <a:off x="921910" y="465243"/>
            <a:ext cx="7761924" cy="5343065"/>
          </a:xfrm>
          <a:custGeom>
            <a:avLst/>
            <a:gdLst/>
            <a:ahLst/>
            <a:cxnLst/>
            <a:rect l="l" t="t" r="r" b="b"/>
            <a:pathLst>
              <a:path w="7761924" h="5343065">
                <a:moveTo>
                  <a:pt x="3025687" y="76"/>
                </a:moveTo>
                <a:cubicBezTo>
                  <a:pt x="3140786" y="756"/>
                  <a:pt x="3256631" y="6055"/>
                  <a:pt x="3372722" y="16088"/>
                </a:cubicBezTo>
                <a:cubicBezTo>
                  <a:pt x="5230178" y="176616"/>
                  <a:pt x="7761924" y="1424594"/>
                  <a:pt x="7761924" y="3316816"/>
                </a:cubicBezTo>
                <a:cubicBezTo>
                  <a:pt x="7646022" y="5237647"/>
                  <a:pt x="4988715" y="5423921"/>
                  <a:pt x="3701109" y="5320611"/>
                </a:cubicBezTo>
                <a:cubicBezTo>
                  <a:pt x="2413504" y="5217301"/>
                  <a:pt x="351800" y="4486992"/>
                  <a:pt x="36290" y="2696959"/>
                </a:cubicBezTo>
                <a:cubicBezTo>
                  <a:pt x="-259500" y="1018804"/>
                  <a:pt x="1299198" y="-10133"/>
                  <a:pt x="3025687" y="76"/>
                </a:cubicBezTo>
                <a:close/>
              </a:path>
            </a:pathLst>
          </a:custGeom>
        </p:spPr>
      </p:pic>
    </p:spTree>
    <p:extLst>
      <p:ext uri="{BB962C8B-B14F-4D97-AF65-F5344CB8AC3E}">
        <p14:creationId xmlns:p14="http://schemas.microsoft.com/office/powerpoint/2010/main" val="654811122"/>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TotalTime>
  <Words>206</Words>
  <Application>Microsoft Office PowerPoint</Application>
  <PresentationFormat>Grand écran</PresentationFormat>
  <Paragraphs>6</Paragraphs>
  <Slides>1</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vt:i4>
      </vt:variant>
    </vt:vector>
  </HeadingPairs>
  <TitlesOfParts>
    <vt:vector size="6" baseType="lpstr">
      <vt:lpstr>Arial</vt:lpstr>
      <vt:lpstr>Calibri</vt:lpstr>
      <vt:lpstr>Calibri Light</vt:lpstr>
      <vt:lpstr>Rockwell</vt:lpstr>
      <vt:lpstr>Thème Office</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laurent orsini</dc:creator>
  <cp:lastModifiedBy>laurent orsini</cp:lastModifiedBy>
  <cp:revision>2</cp:revision>
  <dcterms:created xsi:type="dcterms:W3CDTF">2021-01-10T16:09:36Z</dcterms:created>
  <dcterms:modified xsi:type="dcterms:W3CDTF">2021-01-10T16:13:58Z</dcterms:modified>
</cp:coreProperties>
</file>