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115765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301896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59834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1737793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6720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2803515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3449602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3974707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204284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BC71DB-07B4-43FC-98F1-1185A6264596}" type="datetimeFigureOut">
              <a:rPr lang="fr-FR" smtClean="0"/>
              <a:t>10/01/2021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180911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2BC71DB-07B4-43FC-98F1-1185A6264596}" type="datetimeFigureOut">
              <a:rPr lang="fr-FR" smtClean="0"/>
              <a:t>10/01/2021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3115220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2BC71DB-07B4-43FC-98F1-1185A6264596}" type="datetimeFigureOut">
              <a:rPr lang="fr-FR" smtClean="0"/>
              <a:t>10/01/2021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1594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2BC71DB-07B4-43FC-98F1-1185A6264596}" type="datetimeFigureOut">
              <a:rPr lang="fr-FR" smtClean="0"/>
              <a:t>10/01/2021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299243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C71DB-07B4-43FC-98F1-1185A6264596}" type="datetimeFigureOut">
              <a:rPr lang="fr-FR" smtClean="0"/>
              <a:t>10/01/2021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328720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2BC71DB-07B4-43FC-98F1-1185A6264596}" type="datetimeFigureOut">
              <a:rPr lang="fr-FR" smtClean="0"/>
              <a:t>10/01/2021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959942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2BC71DB-07B4-43FC-98F1-1185A6264596}" type="datetimeFigureOut">
              <a:rPr lang="fr-FR" smtClean="0"/>
              <a:t>10/01/2021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9017A1-84D5-4148-9BAE-212D850C169C}" type="slidenum">
              <a:rPr lang="fr-FR" smtClean="0"/>
              <a:t>‹N°›</a:t>
            </a:fld>
            <a:endParaRPr lang="fr-FR"/>
          </a:p>
        </p:txBody>
      </p:sp>
    </p:spTree>
    <p:extLst>
      <p:ext uri="{BB962C8B-B14F-4D97-AF65-F5344CB8AC3E}">
        <p14:creationId xmlns:p14="http://schemas.microsoft.com/office/powerpoint/2010/main" val="1158794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BC71DB-07B4-43FC-98F1-1185A6264596}" type="datetimeFigureOut">
              <a:rPr lang="fr-FR" smtClean="0"/>
              <a:t>10/01/2021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29017A1-84D5-4148-9BAE-212D850C169C}" type="slidenum">
              <a:rPr lang="fr-FR" smtClean="0"/>
              <a:t>‹N°›</a:t>
            </a:fld>
            <a:endParaRPr lang="fr-FR"/>
          </a:p>
        </p:txBody>
      </p:sp>
    </p:spTree>
    <p:extLst>
      <p:ext uri="{BB962C8B-B14F-4D97-AF65-F5344CB8AC3E}">
        <p14:creationId xmlns:p14="http://schemas.microsoft.com/office/powerpoint/2010/main" val="5912692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5B4E694F-B623-4EE4-95A0-B5A37A4F35AF}"/>
              </a:ext>
            </a:extLst>
          </p:cNvPr>
          <p:cNvSpPr>
            <a:spLocks noGrp="1"/>
          </p:cNvSpPr>
          <p:nvPr>
            <p:ph type="subTitle" idx="1"/>
          </p:nvPr>
        </p:nvSpPr>
        <p:spPr>
          <a:xfrm>
            <a:off x="1389137" y="2637144"/>
            <a:ext cx="9144000" cy="646785"/>
          </a:xfrm>
        </p:spPr>
        <p:txBody>
          <a:bodyPr>
            <a:noAutofit/>
          </a:bodyPr>
          <a:lstStyle/>
          <a:p>
            <a:endParaRPr lang="fr-FR" sz="1400" dirty="0"/>
          </a:p>
          <a:p>
            <a:pPr algn="l"/>
            <a:endParaRPr lang="fr-FR" sz="1400" dirty="0">
              <a:solidFill>
                <a:schemeClr val="accent5">
                  <a:lumMod val="50000"/>
                </a:schemeClr>
              </a:solidFill>
            </a:endParaRPr>
          </a:p>
          <a:p>
            <a:pPr algn="l"/>
            <a:r>
              <a:rPr lang="fr-FR" sz="1400" dirty="0">
                <a:solidFill>
                  <a:schemeClr val="accent5">
                    <a:lumMod val="50000"/>
                  </a:schemeClr>
                </a:solidFill>
              </a:rPr>
              <a:t>Prier ensemble, Jean 15,15</a:t>
            </a:r>
          </a:p>
          <a:p>
            <a:pPr algn="l"/>
            <a:r>
              <a:rPr lang="fr-FR" sz="1400" dirty="0">
                <a:solidFill>
                  <a:schemeClr val="accent5">
                    <a:lumMod val="50000"/>
                  </a:schemeClr>
                </a:solidFill>
              </a:rPr>
              <a:t> « Je ne vous appelle plus serviteurs… je vous appelle amis ».</a:t>
            </a:r>
          </a:p>
          <a:p>
            <a:pPr algn="l"/>
            <a:r>
              <a:rPr lang="fr-FR" sz="1400" dirty="0">
                <a:solidFill>
                  <a:schemeClr val="accent5">
                    <a:lumMod val="50000"/>
                  </a:schemeClr>
                </a:solidFill>
              </a:rPr>
              <a:t> Méditation:</a:t>
            </a:r>
          </a:p>
          <a:p>
            <a:pPr algn="l"/>
            <a:r>
              <a:rPr lang="fr-FR" sz="1400" dirty="0">
                <a:solidFill>
                  <a:schemeClr val="accent5">
                    <a:lumMod val="50000"/>
                  </a:schemeClr>
                </a:solidFill>
              </a:rPr>
              <a:t> Dieu a soif de vivre en relation avec nous. Déjà il nous cherchait en cherchant Adam, dans le jardin : « Où es-tu ? » (</a:t>
            </a:r>
            <a:r>
              <a:rPr lang="fr-FR" sz="1400" dirty="0" err="1">
                <a:solidFill>
                  <a:schemeClr val="accent5">
                    <a:lumMod val="50000"/>
                  </a:schemeClr>
                </a:solidFill>
              </a:rPr>
              <a:t>Gn</a:t>
            </a:r>
            <a:r>
              <a:rPr lang="fr-FR" sz="1400" dirty="0">
                <a:solidFill>
                  <a:schemeClr val="accent5">
                    <a:lumMod val="50000"/>
                  </a:schemeClr>
                </a:solidFill>
              </a:rPr>
              <a:t> 3,9). Dans le Christ, il est venu à notre rencontre. Jésus vivait la prière, intimement uni à son Père, tout en créant des relations d’amitié avec ses disciples et ceux et celles qu’il rencontrait. La prière peut être solitaire ou partagée avec d’autres. Si nous allons prier chez des chrétiens d’autres traditions, nous serons peut-être surpris de nous sentir unis d’un lien d’amitié qui vient de celui qui est au-delà de toute division. « Chaque jour, prenons un moment pour nous renouveler dans notre intimité avec le Christ Jésus ». Taizé </a:t>
            </a:r>
          </a:p>
          <a:p>
            <a:pPr algn="l"/>
            <a:r>
              <a:rPr lang="fr-FR" sz="1400" dirty="0">
                <a:solidFill>
                  <a:schemeClr val="accent5">
                    <a:lumMod val="50000"/>
                  </a:schemeClr>
                </a:solidFill>
              </a:rPr>
              <a:t>Prière:</a:t>
            </a:r>
          </a:p>
          <a:p>
            <a:pPr algn="l"/>
            <a:r>
              <a:rPr lang="fr-FR" sz="1400" dirty="0">
                <a:solidFill>
                  <a:schemeClr val="accent5">
                    <a:lumMod val="50000"/>
                  </a:schemeClr>
                </a:solidFill>
              </a:rPr>
              <a:t>  Seigneur Jésus, ta vie entière a été prière, accord parfait avec le Père. Par ton Esprit, apprends-nous à prier selon ta volonté d’amour  : Que les croyants du monde entier s’unissent dans l’intercession et la louange, et que vienne ton Règne </a:t>
            </a:r>
          </a:p>
        </p:txBody>
      </p:sp>
      <p:pic>
        <p:nvPicPr>
          <p:cNvPr id="6" name="Image 5" descr="Une image contenant bâtiment, personne&#10;&#10;Description générée automatiquement">
            <a:extLst>
              <a:ext uri="{FF2B5EF4-FFF2-40B4-BE49-F238E27FC236}">
                <a16:creationId xmlns:a16="http://schemas.microsoft.com/office/drawing/2014/main" id="{A705DB29-FD2B-4B60-8C91-900B1468DC1A}"/>
              </a:ext>
            </a:extLst>
          </p:cNvPr>
          <p:cNvPicPr>
            <a:picLocks noChangeAspect="1"/>
          </p:cNvPicPr>
          <p:nvPr/>
        </p:nvPicPr>
        <p:blipFill rotWithShape="1">
          <a:blip r:embed="rId2">
            <a:extLst>
              <a:ext uri="{28A0092B-C50C-407E-A947-70E740481C1C}">
                <a14:useLocalDpi xmlns:a14="http://schemas.microsoft.com/office/drawing/2010/main" val="0"/>
              </a:ext>
            </a:extLst>
          </a:blip>
          <a:srcRect t="2362" b="22088"/>
          <a:stretch/>
        </p:blipFill>
        <p:spPr>
          <a:xfrm>
            <a:off x="2093843" y="255366"/>
            <a:ext cx="8004313" cy="3173634"/>
          </a:xfrm>
          <a:custGeom>
            <a:avLst/>
            <a:gdLst/>
            <a:ahLst/>
            <a:cxnLst/>
            <a:rect l="l" t="t" r="r" b="b"/>
            <a:pathLst>
              <a:path w="8903441" h="3766876">
                <a:moveTo>
                  <a:pt x="8890380" y="1667288"/>
                </a:moveTo>
                <a:lnTo>
                  <a:pt x="8895460" y="1677046"/>
                </a:lnTo>
                <a:cubicBezTo>
                  <a:pt x="8905866" y="1703466"/>
                  <a:pt x="8906717" y="1724063"/>
                  <a:pt x="8894323" y="1729738"/>
                </a:cubicBezTo>
                <a:lnTo>
                  <a:pt x="8891365" y="1729349"/>
                </a:lnTo>
                <a:lnTo>
                  <a:pt x="8891421" y="1712412"/>
                </a:lnTo>
                <a:cubicBezTo>
                  <a:pt x="8891337" y="1700170"/>
                  <a:pt x="8891138" y="1688653"/>
                  <a:pt x="8890856" y="1678595"/>
                </a:cubicBezTo>
                <a:close/>
                <a:moveTo>
                  <a:pt x="8888451" y="1641624"/>
                </a:moveTo>
                <a:cubicBezTo>
                  <a:pt x="8888927" y="1642911"/>
                  <a:pt x="8889388" y="1647125"/>
                  <a:pt x="8889800" y="1653531"/>
                </a:cubicBezTo>
                <a:lnTo>
                  <a:pt x="8890380" y="1667288"/>
                </a:lnTo>
                <a:lnTo>
                  <a:pt x="8884645" y="1656272"/>
                </a:lnTo>
                <a:lnTo>
                  <a:pt x="8886368" y="1643902"/>
                </a:lnTo>
                <a:cubicBezTo>
                  <a:pt x="8887058" y="1640758"/>
                  <a:pt x="8887743" y="1639762"/>
                  <a:pt x="8888451" y="1641624"/>
                </a:cubicBezTo>
                <a:close/>
                <a:moveTo>
                  <a:pt x="999724" y="1241031"/>
                </a:moveTo>
                <a:cubicBezTo>
                  <a:pt x="998379" y="1242269"/>
                  <a:pt x="996554" y="1243547"/>
                  <a:pt x="995210" y="1244785"/>
                </a:cubicBezTo>
                <a:cubicBezTo>
                  <a:pt x="1005261" y="1248940"/>
                  <a:pt x="1015746" y="1252497"/>
                  <a:pt x="1025774" y="1256374"/>
                </a:cubicBezTo>
                <a:cubicBezTo>
                  <a:pt x="1037480" y="1257305"/>
                  <a:pt x="1049668" y="1258195"/>
                  <a:pt x="1060894" y="1259168"/>
                </a:cubicBezTo>
                <a:cubicBezTo>
                  <a:pt x="1040504" y="1253123"/>
                  <a:pt x="1020115" y="1247076"/>
                  <a:pt x="999724" y="1241031"/>
                </a:cubicBezTo>
                <a:close/>
                <a:moveTo>
                  <a:pt x="1319296" y="820371"/>
                </a:moveTo>
                <a:cubicBezTo>
                  <a:pt x="1421680" y="872109"/>
                  <a:pt x="1548101" y="905226"/>
                  <a:pt x="1681342" y="933268"/>
                </a:cubicBezTo>
                <a:cubicBezTo>
                  <a:pt x="1683167" y="931988"/>
                  <a:pt x="1684512" y="930751"/>
                  <a:pt x="1686338" y="929471"/>
                </a:cubicBezTo>
                <a:cubicBezTo>
                  <a:pt x="1563998" y="893197"/>
                  <a:pt x="1441635" y="856646"/>
                  <a:pt x="1319296" y="820371"/>
                </a:cubicBezTo>
                <a:close/>
                <a:moveTo>
                  <a:pt x="7894848" y="858"/>
                </a:moveTo>
                <a:cubicBezTo>
                  <a:pt x="7906700" y="3455"/>
                  <a:pt x="7910528" y="8436"/>
                  <a:pt x="7907341" y="16271"/>
                </a:cubicBezTo>
                <a:cubicBezTo>
                  <a:pt x="7902882" y="26177"/>
                  <a:pt x="7893520" y="35394"/>
                  <a:pt x="7882642" y="43904"/>
                </a:cubicBezTo>
                <a:cubicBezTo>
                  <a:pt x="7831903" y="83897"/>
                  <a:pt x="7856047" y="94090"/>
                  <a:pt x="7927648" y="93123"/>
                </a:cubicBezTo>
                <a:cubicBezTo>
                  <a:pt x="7991511" y="92274"/>
                  <a:pt x="8055318" y="85274"/>
                  <a:pt x="8119655" y="78787"/>
                </a:cubicBezTo>
                <a:cubicBezTo>
                  <a:pt x="8151329" y="75447"/>
                  <a:pt x="8152942" y="77265"/>
                  <a:pt x="8141786" y="93635"/>
                </a:cubicBezTo>
                <a:cubicBezTo>
                  <a:pt x="8123815" y="120677"/>
                  <a:pt x="8122595" y="145410"/>
                  <a:pt x="8151055" y="166138"/>
                </a:cubicBezTo>
                <a:cubicBezTo>
                  <a:pt x="8157767" y="170866"/>
                  <a:pt x="8162605" y="176318"/>
                  <a:pt x="8160811" y="183471"/>
                </a:cubicBezTo>
                <a:cubicBezTo>
                  <a:pt x="8152723" y="212724"/>
                  <a:pt x="8169841" y="236686"/>
                  <a:pt x="8187466" y="260884"/>
                </a:cubicBezTo>
                <a:cubicBezTo>
                  <a:pt x="8217175" y="301371"/>
                  <a:pt x="8254836" y="338641"/>
                  <a:pt x="8295790" y="374783"/>
                </a:cubicBezTo>
                <a:cubicBezTo>
                  <a:pt x="8324664" y="400232"/>
                  <a:pt x="8342922" y="431650"/>
                  <a:pt x="8406170" y="440370"/>
                </a:cubicBezTo>
                <a:cubicBezTo>
                  <a:pt x="8421364" y="442394"/>
                  <a:pt x="8426373" y="449790"/>
                  <a:pt x="8420903" y="459225"/>
                </a:cubicBezTo>
                <a:cubicBezTo>
                  <a:pt x="8402820" y="490474"/>
                  <a:pt x="8417534" y="514648"/>
                  <a:pt x="8450800" y="534955"/>
                </a:cubicBezTo>
                <a:cubicBezTo>
                  <a:pt x="8462563" y="542037"/>
                  <a:pt x="8458146" y="546902"/>
                  <a:pt x="8442097" y="551669"/>
                </a:cubicBezTo>
                <a:cubicBezTo>
                  <a:pt x="8423667" y="556925"/>
                  <a:pt x="8409328" y="564619"/>
                  <a:pt x="8398067" y="574282"/>
                </a:cubicBezTo>
                <a:cubicBezTo>
                  <a:pt x="8379577" y="589897"/>
                  <a:pt x="8370872" y="606612"/>
                  <a:pt x="8363634" y="623477"/>
                </a:cubicBezTo>
                <a:cubicBezTo>
                  <a:pt x="8352394" y="649929"/>
                  <a:pt x="8339133" y="675439"/>
                  <a:pt x="8295388" y="695789"/>
                </a:cubicBezTo>
                <a:cubicBezTo>
                  <a:pt x="8282368" y="701969"/>
                  <a:pt x="8271923" y="709882"/>
                  <a:pt x="8260972" y="717559"/>
                </a:cubicBezTo>
                <a:cubicBezTo>
                  <a:pt x="8264466" y="724248"/>
                  <a:pt x="8273101" y="728807"/>
                  <a:pt x="8289132" y="729358"/>
                </a:cubicBezTo>
                <a:cubicBezTo>
                  <a:pt x="8391169" y="732995"/>
                  <a:pt x="8386647" y="769770"/>
                  <a:pt x="8387346" y="810845"/>
                </a:cubicBezTo>
                <a:cubicBezTo>
                  <a:pt x="8388418" y="861681"/>
                  <a:pt x="8330862" y="890238"/>
                  <a:pt x="8259532" y="916368"/>
                </a:cubicBezTo>
                <a:cubicBezTo>
                  <a:pt x="8235122" y="925226"/>
                  <a:pt x="8199529" y="928071"/>
                  <a:pt x="8191769" y="950020"/>
                </a:cubicBezTo>
                <a:cubicBezTo>
                  <a:pt x="8234379" y="966427"/>
                  <a:pt x="8282955" y="945934"/>
                  <a:pt x="8327664" y="947606"/>
                </a:cubicBezTo>
                <a:cubicBezTo>
                  <a:pt x="8364609" y="949119"/>
                  <a:pt x="8424473" y="941347"/>
                  <a:pt x="8378206" y="982626"/>
                </a:cubicBezTo>
                <a:cubicBezTo>
                  <a:pt x="8364736" y="994722"/>
                  <a:pt x="8382242" y="1001021"/>
                  <a:pt x="8400605" y="1000529"/>
                </a:cubicBezTo>
                <a:cubicBezTo>
                  <a:pt x="8549357" y="995586"/>
                  <a:pt x="8487684" y="1076555"/>
                  <a:pt x="8538706" y="1111533"/>
                </a:cubicBezTo>
                <a:cubicBezTo>
                  <a:pt x="8553092" y="1120905"/>
                  <a:pt x="8540810" y="1141011"/>
                  <a:pt x="8520556" y="1147547"/>
                </a:cubicBezTo>
                <a:cubicBezTo>
                  <a:pt x="8392015" y="1189611"/>
                  <a:pt x="8380569" y="1263373"/>
                  <a:pt x="8322605" y="1331423"/>
                </a:cubicBezTo>
                <a:cubicBezTo>
                  <a:pt x="8393509" y="1350105"/>
                  <a:pt x="8476647" y="1348124"/>
                  <a:pt x="8552563" y="1357692"/>
                </a:cubicBezTo>
                <a:cubicBezTo>
                  <a:pt x="8631413" y="1367560"/>
                  <a:pt x="8632510" y="1380057"/>
                  <a:pt x="8572872" y="1434543"/>
                </a:cubicBezTo>
                <a:cubicBezTo>
                  <a:pt x="8740108" y="1430496"/>
                  <a:pt x="8740108" y="1430496"/>
                  <a:pt x="8695911" y="1511890"/>
                </a:cubicBezTo>
                <a:cubicBezTo>
                  <a:pt x="8766152" y="1509223"/>
                  <a:pt x="8835070" y="1574251"/>
                  <a:pt x="8873147" y="1634187"/>
                </a:cubicBezTo>
                <a:lnTo>
                  <a:pt x="8884645" y="1656272"/>
                </a:lnTo>
                <a:lnTo>
                  <a:pt x="8884254" y="1659075"/>
                </a:lnTo>
                <a:cubicBezTo>
                  <a:pt x="8882795" y="1672543"/>
                  <a:pt x="8881198" y="1691773"/>
                  <a:pt x="8879232" y="1711097"/>
                </a:cubicBezTo>
                <a:lnTo>
                  <a:pt x="8877347" y="1727504"/>
                </a:lnTo>
                <a:lnTo>
                  <a:pt x="8865337" y="1725923"/>
                </a:lnTo>
                <a:cubicBezTo>
                  <a:pt x="8855639" y="1721668"/>
                  <a:pt x="8848716" y="1720054"/>
                  <a:pt x="8843722" y="1720152"/>
                </a:cubicBezTo>
                <a:cubicBezTo>
                  <a:pt x="8828739" y="1720444"/>
                  <a:pt x="8831115" y="1736133"/>
                  <a:pt x="8828004" y="1742073"/>
                </a:cubicBezTo>
                <a:cubicBezTo>
                  <a:pt x="8817547" y="1760900"/>
                  <a:pt x="8843589" y="1770647"/>
                  <a:pt x="8861127" y="1782820"/>
                </a:cubicBezTo>
                <a:cubicBezTo>
                  <a:pt x="8867694" y="1787281"/>
                  <a:pt x="8872382" y="1766445"/>
                  <a:pt x="8875975" y="1739445"/>
                </a:cubicBezTo>
                <a:lnTo>
                  <a:pt x="8877347" y="1727504"/>
                </a:lnTo>
                <a:lnTo>
                  <a:pt x="8891365" y="1729349"/>
                </a:lnTo>
                <a:lnTo>
                  <a:pt x="8891294" y="1750579"/>
                </a:lnTo>
                <a:cubicBezTo>
                  <a:pt x="8890576" y="1802412"/>
                  <a:pt x="8887485" y="1854103"/>
                  <a:pt x="8879895" y="1858687"/>
                </a:cubicBezTo>
                <a:cubicBezTo>
                  <a:pt x="8799411" y="1907447"/>
                  <a:pt x="8858072" y="1996322"/>
                  <a:pt x="8700018" y="2022228"/>
                </a:cubicBezTo>
                <a:cubicBezTo>
                  <a:pt x="8628887" y="2034069"/>
                  <a:pt x="8597252" y="2070985"/>
                  <a:pt x="8546517" y="2094468"/>
                </a:cubicBezTo>
                <a:cubicBezTo>
                  <a:pt x="8369592" y="2175758"/>
                  <a:pt x="8254890" y="2270617"/>
                  <a:pt x="8208310" y="2391116"/>
                </a:cubicBezTo>
                <a:cubicBezTo>
                  <a:pt x="8195251" y="2424444"/>
                  <a:pt x="8137916" y="2455501"/>
                  <a:pt x="8101924" y="2486924"/>
                </a:cubicBezTo>
                <a:cubicBezTo>
                  <a:pt x="8122498" y="2506105"/>
                  <a:pt x="8219539" y="2452814"/>
                  <a:pt x="8188722" y="2510086"/>
                </a:cubicBezTo>
                <a:cubicBezTo>
                  <a:pt x="8165388" y="2553270"/>
                  <a:pt x="8098391" y="2584616"/>
                  <a:pt x="8035596" y="2614194"/>
                </a:cubicBezTo>
                <a:cubicBezTo>
                  <a:pt x="7963481" y="2647947"/>
                  <a:pt x="7883214" y="2677100"/>
                  <a:pt x="7854509" y="2730830"/>
                </a:cubicBezTo>
                <a:cubicBezTo>
                  <a:pt x="7848249" y="2742293"/>
                  <a:pt x="6341566" y="3671513"/>
                  <a:pt x="4141410" y="3763614"/>
                </a:cubicBezTo>
                <a:cubicBezTo>
                  <a:pt x="3781875" y="3778662"/>
                  <a:pt x="2353277" y="3737838"/>
                  <a:pt x="2161737" y="3718831"/>
                </a:cubicBezTo>
                <a:cubicBezTo>
                  <a:pt x="1964811" y="3699179"/>
                  <a:pt x="1793107" y="3646810"/>
                  <a:pt x="1591600" y="3635674"/>
                </a:cubicBezTo>
                <a:cubicBezTo>
                  <a:pt x="1485018" y="3629919"/>
                  <a:pt x="1381185" y="3611329"/>
                  <a:pt x="1390654" y="3531585"/>
                </a:cubicBezTo>
                <a:cubicBezTo>
                  <a:pt x="1393510" y="3508948"/>
                  <a:pt x="1364047" y="3493344"/>
                  <a:pt x="1320867" y="3503571"/>
                </a:cubicBezTo>
                <a:cubicBezTo>
                  <a:pt x="1239265" y="3523046"/>
                  <a:pt x="1198946" y="3494124"/>
                  <a:pt x="1150681" y="3474015"/>
                </a:cubicBezTo>
                <a:cubicBezTo>
                  <a:pt x="1065213" y="3438422"/>
                  <a:pt x="982868" y="3399757"/>
                  <a:pt x="851974" y="3403971"/>
                </a:cubicBezTo>
                <a:cubicBezTo>
                  <a:pt x="873994" y="3367898"/>
                  <a:pt x="917237" y="3369420"/>
                  <a:pt x="956780" y="3372944"/>
                </a:cubicBezTo>
                <a:cubicBezTo>
                  <a:pt x="1061276" y="3382521"/>
                  <a:pt x="1164043" y="3394488"/>
                  <a:pt x="1268515" y="3403788"/>
                </a:cubicBezTo>
                <a:cubicBezTo>
                  <a:pt x="1336376" y="3409863"/>
                  <a:pt x="1404651" y="3420660"/>
                  <a:pt x="1492884" y="3399484"/>
                </a:cubicBezTo>
                <a:cubicBezTo>
                  <a:pt x="1410006" y="3338199"/>
                  <a:pt x="1277736" y="3337777"/>
                  <a:pt x="1169657" y="3325996"/>
                </a:cubicBezTo>
                <a:cubicBezTo>
                  <a:pt x="1034677" y="3311259"/>
                  <a:pt x="951965" y="3268429"/>
                  <a:pt x="853866" y="3221353"/>
                </a:cubicBezTo>
                <a:cubicBezTo>
                  <a:pt x="950752" y="3199416"/>
                  <a:pt x="1014418" y="3234964"/>
                  <a:pt x="1090648" y="3226034"/>
                </a:cubicBezTo>
                <a:cubicBezTo>
                  <a:pt x="1094340" y="3218434"/>
                  <a:pt x="1100169" y="3207568"/>
                  <a:pt x="1099183" y="3207375"/>
                </a:cubicBezTo>
                <a:cubicBezTo>
                  <a:pt x="971072" y="3188118"/>
                  <a:pt x="907890" y="3136018"/>
                  <a:pt x="882137" y="3068880"/>
                </a:cubicBezTo>
                <a:cubicBezTo>
                  <a:pt x="868924" y="3034221"/>
                  <a:pt x="822286" y="3027121"/>
                  <a:pt x="776145" y="3014660"/>
                </a:cubicBezTo>
                <a:cubicBezTo>
                  <a:pt x="613874" y="2970419"/>
                  <a:pt x="443486" y="2933046"/>
                  <a:pt x="307191" y="2864697"/>
                </a:cubicBezTo>
                <a:cubicBezTo>
                  <a:pt x="457123" y="2862170"/>
                  <a:pt x="581367" y="2903594"/>
                  <a:pt x="743379" y="2911759"/>
                </a:cubicBezTo>
                <a:cubicBezTo>
                  <a:pt x="608349" y="2835743"/>
                  <a:pt x="439124" y="2806104"/>
                  <a:pt x="284020" y="2766269"/>
                </a:cubicBezTo>
                <a:cubicBezTo>
                  <a:pt x="213164" y="2748143"/>
                  <a:pt x="147010" y="2722889"/>
                  <a:pt x="63190" y="2717094"/>
                </a:cubicBezTo>
                <a:cubicBezTo>
                  <a:pt x="33455" y="2714947"/>
                  <a:pt x="-16425" y="2709531"/>
                  <a:pt x="5340" y="2681595"/>
                </a:cubicBezTo>
                <a:cubicBezTo>
                  <a:pt x="23652" y="2658441"/>
                  <a:pt x="63627" y="2661368"/>
                  <a:pt x="100237" y="2664591"/>
                </a:cubicBezTo>
                <a:cubicBezTo>
                  <a:pt x="188123" y="2672547"/>
                  <a:pt x="277551" y="2664977"/>
                  <a:pt x="394328" y="2654447"/>
                </a:cubicBezTo>
                <a:cubicBezTo>
                  <a:pt x="290057" y="2592242"/>
                  <a:pt x="112140" y="2629127"/>
                  <a:pt x="21491" y="2562088"/>
                </a:cubicBezTo>
                <a:cubicBezTo>
                  <a:pt x="125636" y="2540073"/>
                  <a:pt x="208727" y="2559644"/>
                  <a:pt x="294268" y="2557453"/>
                </a:cubicBezTo>
                <a:cubicBezTo>
                  <a:pt x="371589" y="2555423"/>
                  <a:pt x="389695" y="2540961"/>
                  <a:pt x="367847" y="2501743"/>
                </a:cubicBezTo>
                <a:cubicBezTo>
                  <a:pt x="333905" y="2440640"/>
                  <a:pt x="373328" y="2404160"/>
                  <a:pt x="486858" y="2411824"/>
                </a:cubicBezTo>
                <a:cubicBezTo>
                  <a:pt x="592120" y="2419095"/>
                  <a:pt x="600599" y="2394285"/>
                  <a:pt x="570008" y="2360312"/>
                </a:cubicBezTo>
                <a:cubicBezTo>
                  <a:pt x="525457" y="2310774"/>
                  <a:pt x="567057" y="2265987"/>
                  <a:pt x="594400" y="2218813"/>
                </a:cubicBezTo>
                <a:cubicBezTo>
                  <a:pt x="635581" y="2147198"/>
                  <a:pt x="612469" y="2115647"/>
                  <a:pt x="505675" y="2074370"/>
                </a:cubicBezTo>
                <a:cubicBezTo>
                  <a:pt x="445534" y="2051386"/>
                  <a:pt x="381431" y="2032947"/>
                  <a:pt x="295650" y="2015851"/>
                </a:cubicBezTo>
                <a:cubicBezTo>
                  <a:pt x="487251" y="1985881"/>
                  <a:pt x="281423" y="1958614"/>
                  <a:pt x="346760" y="1924896"/>
                </a:cubicBezTo>
                <a:cubicBezTo>
                  <a:pt x="481788" y="1901571"/>
                  <a:pt x="600623" y="1980687"/>
                  <a:pt x="783461" y="1939173"/>
                </a:cubicBezTo>
                <a:cubicBezTo>
                  <a:pt x="547912" y="1882335"/>
                  <a:pt x="287006" y="1807013"/>
                  <a:pt x="112183" y="1719100"/>
                </a:cubicBezTo>
                <a:cubicBezTo>
                  <a:pt x="148588" y="1692398"/>
                  <a:pt x="188462" y="1710725"/>
                  <a:pt x="219936" y="1699568"/>
                </a:cubicBezTo>
                <a:cubicBezTo>
                  <a:pt x="218006" y="1694140"/>
                  <a:pt x="220184" y="1685834"/>
                  <a:pt x="214196" y="1683841"/>
                </a:cubicBezTo>
                <a:cubicBezTo>
                  <a:pt x="85284" y="1638910"/>
                  <a:pt x="83720" y="1637648"/>
                  <a:pt x="212296" y="1584947"/>
                </a:cubicBezTo>
                <a:cubicBezTo>
                  <a:pt x="257172" y="1566456"/>
                  <a:pt x="252206" y="1554019"/>
                  <a:pt x="226108" y="1538121"/>
                </a:cubicBezTo>
                <a:cubicBezTo>
                  <a:pt x="207682" y="1526866"/>
                  <a:pt x="185078" y="1517656"/>
                  <a:pt x="192710" y="1488723"/>
                </a:cubicBezTo>
                <a:cubicBezTo>
                  <a:pt x="268435" y="1518175"/>
                  <a:pt x="624154" y="1547955"/>
                  <a:pt x="685843" y="1538903"/>
                </a:cubicBezTo>
                <a:cubicBezTo>
                  <a:pt x="755173" y="1528619"/>
                  <a:pt x="994201" y="1520231"/>
                  <a:pt x="1067153" y="1523622"/>
                </a:cubicBezTo>
                <a:cubicBezTo>
                  <a:pt x="1063138" y="1522015"/>
                  <a:pt x="1059122" y="1520410"/>
                  <a:pt x="1055106" y="1518803"/>
                </a:cubicBezTo>
                <a:cubicBezTo>
                  <a:pt x="983007" y="1486514"/>
                  <a:pt x="909946" y="1454310"/>
                  <a:pt x="864245" y="1408231"/>
                </a:cubicBezTo>
                <a:cubicBezTo>
                  <a:pt x="862153" y="1406456"/>
                  <a:pt x="861045" y="1404874"/>
                  <a:pt x="856768" y="1405809"/>
                </a:cubicBezTo>
                <a:cubicBezTo>
                  <a:pt x="819307" y="1414974"/>
                  <a:pt x="822846" y="1400112"/>
                  <a:pt x="821342" y="1388491"/>
                </a:cubicBezTo>
                <a:cubicBezTo>
                  <a:pt x="819813" y="1376592"/>
                  <a:pt x="812736" y="1367699"/>
                  <a:pt x="784954" y="1371257"/>
                </a:cubicBezTo>
                <a:cubicBezTo>
                  <a:pt x="783512" y="1371384"/>
                  <a:pt x="781566" y="1371274"/>
                  <a:pt x="779619" y="1371165"/>
                </a:cubicBezTo>
                <a:cubicBezTo>
                  <a:pt x="766469" y="1370361"/>
                  <a:pt x="722835" y="1342290"/>
                  <a:pt x="728571" y="1335910"/>
                </a:cubicBezTo>
                <a:cubicBezTo>
                  <a:pt x="741389" y="1321912"/>
                  <a:pt x="726409" y="1316791"/>
                  <a:pt x="713734" y="1310348"/>
                </a:cubicBezTo>
                <a:cubicBezTo>
                  <a:pt x="696009" y="1301550"/>
                  <a:pt x="678333" y="1293308"/>
                  <a:pt x="659695" y="1285149"/>
                </a:cubicBezTo>
                <a:cubicBezTo>
                  <a:pt x="641562" y="1277227"/>
                  <a:pt x="622997" y="1269901"/>
                  <a:pt x="604409" y="1262299"/>
                </a:cubicBezTo>
                <a:cubicBezTo>
                  <a:pt x="561305" y="1256847"/>
                  <a:pt x="517819" y="1252549"/>
                  <a:pt x="472556" y="1250086"/>
                </a:cubicBezTo>
                <a:cubicBezTo>
                  <a:pt x="438951" y="1247999"/>
                  <a:pt x="401379" y="1244860"/>
                  <a:pt x="382690" y="1214040"/>
                </a:cubicBezTo>
                <a:cubicBezTo>
                  <a:pt x="418096" y="1214570"/>
                  <a:pt x="453575" y="1215933"/>
                  <a:pt x="489053" y="1217296"/>
                </a:cubicBezTo>
                <a:cubicBezTo>
                  <a:pt x="454954" y="1204059"/>
                  <a:pt x="421816" y="1190737"/>
                  <a:pt x="390047" y="1176456"/>
                </a:cubicBezTo>
                <a:cubicBezTo>
                  <a:pt x="363810" y="1164487"/>
                  <a:pt x="342232" y="1150431"/>
                  <a:pt x="333292" y="1131347"/>
                </a:cubicBezTo>
                <a:cubicBezTo>
                  <a:pt x="330930" y="1126518"/>
                  <a:pt x="329025" y="1121368"/>
                  <a:pt x="337841" y="1116956"/>
                </a:cubicBezTo>
                <a:cubicBezTo>
                  <a:pt x="347569" y="1111905"/>
                  <a:pt x="355552" y="1114562"/>
                  <a:pt x="363031" y="1116984"/>
                </a:cubicBezTo>
                <a:cubicBezTo>
                  <a:pt x="393929" y="1126864"/>
                  <a:pt x="425283" y="1136425"/>
                  <a:pt x="455724" y="1146625"/>
                </a:cubicBezTo>
                <a:cubicBezTo>
                  <a:pt x="496146" y="1160147"/>
                  <a:pt x="536111" y="1173989"/>
                  <a:pt x="576050" y="1187553"/>
                </a:cubicBezTo>
                <a:cubicBezTo>
                  <a:pt x="519650" y="1157524"/>
                  <a:pt x="457798" y="1131612"/>
                  <a:pt x="391358" y="1108621"/>
                </a:cubicBezTo>
                <a:cubicBezTo>
                  <a:pt x="343386" y="1091844"/>
                  <a:pt x="295414" y="1075067"/>
                  <a:pt x="258466" y="1051446"/>
                </a:cubicBezTo>
                <a:cubicBezTo>
                  <a:pt x="239512" y="1039678"/>
                  <a:pt x="230024" y="1025400"/>
                  <a:pt x="227119" y="1008864"/>
                </a:cubicBezTo>
                <a:cubicBezTo>
                  <a:pt x="226729" y="1004421"/>
                  <a:pt x="227253" y="999338"/>
                  <a:pt x="237176" y="996508"/>
                </a:cubicBezTo>
                <a:cubicBezTo>
                  <a:pt x="247123" y="993956"/>
                  <a:pt x="253208" y="997060"/>
                  <a:pt x="257395" y="1000610"/>
                </a:cubicBezTo>
                <a:cubicBezTo>
                  <a:pt x="262111" y="1004674"/>
                  <a:pt x="267716" y="1007820"/>
                  <a:pt x="275649" y="1009921"/>
                </a:cubicBezTo>
                <a:cubicBezTo>
                  <a:pt x="345186" y="1029563"/>
                  <a:pt x="406508" y="1054962"/>
                  <a:pt x="469199" y="1079402"/>
                </a:cubicBezTo>
                <a:cubicBezTo>
                  <a:pt x="558968" y="1114336"/>
                  <a:pt x="647368" y="1150231"/>
                  <a:pt x="753033" y="1173138"/>
                </a:cubicBezTo>
                <a:cubicBezTo>
                  <a:pt x="793015" y="1181661"/>
                  <a:pt x="834292" y="1188391"/>
                  <a:pt x="865682" y="1187316"/>
                </a:cubicBezTo>
                <a:cubicBezTo>
                  <a:pt x="750261" y="1147076"/>
                  <a:pt x="641375" y="1104025"/>
                  <a:pt x="543487" y="1053852"/>
                </a:cubicBezTo>
                <a:cubicBezTo>
                  <a:pt x="444589" y="1003208"/>
                  <a:pt x="357848" y="947579"/>
                  <a:pt x="295297" y="880592"/>
                </a:cubicBezTo>
                <a:cubicBezTo>
                  <a:pt x="288871" y="873601"/>
                  <a:pt x="284873" y="866676"/>
                  <a:pt x="264758" y="869281"/>
                </a:cubicBezTo>
                <a:cubicBezTo>
                  <a:pt x="255650" y="870360"/>
                  <a:pt x="252375" y="866170"/>
                  <a:pt x="254388" y="861516"/>
                </a:cubicBezTo>
                <a:cubicBezTo>
                  <a:pt x="266992" y="828509"/>
                  <a:pt x="236853" y="810726"/>
                  <a:pt x="190786" y="799099"/>
                </a:cubicBezTo>
                <a:cubicBezTo>
                  <a:pt x="176408" y="795324"/>
                  <a:pt x="175031" y="790688"/>
                  <a:pt x="184973" y="782539"/>
                </a:cubicBezTo>
                <a:cubicBezTo>
                  <a:pt x="198516" y="771277"/>
                  <a:pt x="196123" y="760574"/>
                  <a:pt x="187530" y="750974"/>
                </a:cubicBezTo>
                <a:cubicBezTo>
                  <a:pt x="182644" y="744967"/>
                  <a:pt x="176339" y="739364"/>
                  <a:pt x="170996" y="733676"/>
                </a:cubicBezTo>
                <a:cubicBezTo>
                  <a:pt x="167290" y="730083"/>
                  <a:pt x="161157" y="726424"/>
                  <a:pt x="169444" y="721499"/>
                </a:cubicBezTo>
                <a:cubicBezTo>
                  <a:pt x="177298" y="717172"/>
                  <a:pt x="185665" y="718676"/>
                  <a:pt x="193501" y="719668"/>
                </a:cubicBezTo>
                <a:cubicBezTo>
                  <a:pt x="231170" y="723917"/>
                  <a:pt x="254043" y="736181"/>
                  <a:pt x="265436" y="755609"/>
                </a:cubicBezTo>
                <a:cubicBezTo>
                  <a:pt x="273963" y="769971"/>
                  <a:pt x="281726" y="770130"/>
                  <a:pt x="302333" y="756567"/>
                </a:cubicBezTo>
                <a:cubicBezTo>
                  <a:pt x="317894" y="746247"/>
                  <a:pt x="332387" y="745814"/>
                  <a:pt x="346481" y="751853"/>
                </a:cubicBezTo>
                <a:cubicBezTo>
                  <a:pt x="354007" y="754830"/>
                  <a:pt x="358771" y="759448"/>
                  <a:pt x="364449" y="763428"/>
                </a:cubicBezTo>
                <a:cubicBezTo>
                  <a:pt x="392910" y="784156"/>
                  <a:pt x="422762" y="804202"/>
                  <a:pt x="467363" y="815678"/>
                </a:cubicBezTo>
                <a:cubicBezTo>
                  <a:pt x="487199" y="820933"/>
                  <a:pt x="508355" y="824672"/>
                  <a:pt x="537693" y="816781"/>
                </a:cubicBezTo>
                <a:cubicBezTo>
                  <a:pt x="518386" y="812039"/>
                  <a:pt x="499567" y="812852"/>
                  <a:pt x="482019" y="811593"/>
                </a:cubicBezTo>
                <a:cubicBezTo>
                  <a:pt x="464472" y="810335"/>
                  <a:pt x="454949" y="806693"/>
                  <a:pt x="467050" y="795557"/>
                </a:cubicBezTo>
                <a:cubicBezTo>
                  <a:pt x="473772" y="789371"/>
                  <a:pt x="472878" y="784693"/>
                  <a:pt x="465734" y="780562"/>
                </a:cubicBezTo>
                <a:cubicBezTo>
                  <a:pt x="442763" y="767188"/>
                  <a:pt x="430336" y="747011"/>
                  <a:pt x="384526" y="749353"/>
                </a:cubicBezTo>
                <a:cubicBezTo>
                  <a:pt x="382123" y="749564"/>
                  <a:pt x="379622" y="748664"/>
                  <a:pt x="377146" y="748041"/>
                </a:cubicBezTo>
                <a:cubicBezTo>
                  <a:pt x="367744" y="745789"/>
                  <a:pt x="357358" y="743342"/>
                  <a:pt x="360089" y="735827"/>
                </a:cubicBezTo>
                <a:cubicBezTo>
                  <a:pt x="363301" y="728269"/>
                  <a:pt x="375652" y="725506"/>
                  <a:pt x="386634" y="723703"/>
                </a:cubicBezTo>
                <a:cubicBezTo>
                  <a:pt x="414823" y="719269"/>
                  <a:pt x="437543" y="724271"/>
                  <a:pt x="459375" y="730191"/>
                </a:cubicBezTo>
                <a:cubicBezTo>
                  <a:pt x="512487" y="744837"/>
                  <a:pt x="556932" y="765561"/>
                  <a:pt x="603200" y="785006"/>
                </a:cubicBezTo>
                <a:cubicBezTo>
                  <a:pt x="672604" y="814173"/>
                  <a:pt x="734250" y="848778"/>
                  <a:pt x="810521" y="873425"/>
                </a:cubicBezTo>
                <a:cubicBezTo>
                  <a:pt x="1037317" y="946423"/>
                  <a:pt x="1260943" y="1021938"/>
                  <a:pt x="1494102" y="1090180"/>
                </a:cubicBezTo>
                <a:cubicBezTo>
                  <a:pt x="1580109" y="1115371"/>
                  <a:pt x="1667892" y="1138728"/>
                  <a:pt x="1756565" y="1161167"/>
                </a:cubicBezTo>
                <a:cubicBezTo>
                  <a:pt x="1756899" y="1159458"/>
                  <a:pt x="1757282" y="1158305"/>
                  <a:pt x="1757592" y="1156319"/>
                </a:cubicBezTo>
                <a:cubicBezTo>
                  <a:pt x="1757470" y="1154931"/>
                  <a:pt x="1757324" y="1153264"/>
                  <a:pt x="1757202" y="1151876"/>
                </a:cubicBezTo>
                <a:cubicBezTo>
                  <a:pt x="1694452" y="1137796"/>
                  <a:pt x="1632540" y="1122242"/>
                  <a:pt x="1572453" y="1105409"/>
                </a:cubicBezTo>
                <a:cubicBezTo>
                  <a:pt x="1424942" y="1063789"/>
                  <a:pt x="1288864" y="1014450"/>
                  <a:pt x="1171972" y="951953"/>
                </a:cubicBezTo>
                <a:cubicBezTo>
                  <a:pt x="1162328" y="946924"/>
                  <a:pt x="1152112" y="946421"/>
                  <a:pt x="1137334" y="949118"/>
                </a:cubicBezTo>
                <a:cubicBezTo>
                  <a:pt x="1089682" y="958058"/>
                  <a:pt x="1074050" y="951035"/>
                  <a:pt x="1081493" y="925476"/>
                </a:cubicBezTo>
                <a:cubicBezTo>
                  <a:pt x="1083360" y="919155"/>
                  <a:pt x="1083403" y="914115"/>
                  <a:pt x="1074768" y="909555"/>
                </a:cubicBezTo>
                <a:cubicBezTo>
                  <a:pt x="1036165" y="889158"/>
                  <a:pt x="995714" y="869763"/>
                  <a:pt x="952019" y="852050"/>
                </a:cubicBezTo>
                <a:cubicBezTo>
                  <a:pt x="871170" y="819410"/>
                  <a:pt x="784821" y="790332"/>
                  <a:pt x="709017" y="754450"/>
                </a:cubicBezTo>
                <a:cubicBezTo>
                  <a:pt x="686747" y="743533"/>
                  <a:pt x="669617" y="730485"/>
                  <a:pt x="659046" y="714902"/>
                </a:cubicBezTo>
                <a:cubicBezTo>
                  <a:pt x="655674" y="709602"/>
                  <a:pt x="653624" y="702786"/>
                  <a:pt x="664793" y="697608"/>
                </a:cubicBezTo>
                <a:cubicBezTo>
                  <a:pt x="675483" y="692472"/>
                  <a:pt x="684069" y="696476"/>
                  <a:pt x="692052" y="699133"/>
                </a:cubicBezTo>
                <a:cubicBezTo>
                  <a:pt x="725451" y="709913"/>
                  <a:pt x="759355" y="720929"/>
                  <a:pt x="792779" y="731987"/>
                </a:cubicBezTo>
                <a:cubicBezTo>
                  <a:pt x="826682" y="743003"/>
                  <a:pt x="860155" y="754616"/>
                  <a:pt x="895574" y="766338"/>
                </a:cubicBezTo>
                <a:cubicBezTo>
                  <a:pt x="897416" y="759741"/>
                  <a:pt x="890085" y="758985"/>
                  <a:pt x="886044" y="757101"/>
                </a:cubicBezTo>
                <a:cubicBezTo>
                  <a:pt x="828975" y="730489"/>
                  <a:pt x="766861" y="707118"/>
                  <a:pt x="702924" y="685027"/>
                </a:cubicBezTo>
                <a:cubicBezTo>
                  <a:pt x="653460" y="667821"/>
                  <a:pt x="605342" y="649378"/>
                  <a:pt x="571540" y="622962"/>
                </a:cubicBezTo>
                <a:cubicBezTo>
                  <a:pt x="558524" y="612632"/>
                  <a:pt x="551227" y="601239"/>
                  <a:pt x="552940" y="587657"/>
                </a:cubicBezTo>
                <a:cubicBezTo>
                  <a:pt x="553537" y="583407"/>
                  <a:pt x="554132" y="579157"/>
                  <a:pt x="563623" y="576925"/>
                </a:cubicBezTo>
                <a:cubicBezTo>
                  <a:pt x="571217" y="575139"/>
                  <a:pt x="576243" y="577216"/>
                  <a:pt x="580332" y="579656"/>
                </a:cubicBezTo>
                <a:cubicBezTo>
                  <a:pt x="587500" y="584063"/>
                  <a:pt x="594668" y="588471"/>
                  <a:pt x="604623" y="591516"/>
                </a:cubicBezTo>
                <a:cubicBezTo>
                  <a:pt x="664350" y="609779"/>
                  <a:pt x="720426" y="630601"/>
                  <a:pt x="775136" y="652383"/>
                </a:cubicBezTo>
                <a:cubicBezTo>
                  <a:pt x="864952" y="687874"/>
                  <a:pt x="953882" y="724283"/>
                  <a:pt x="1057795" y="749301"/>
                </a:cubicBezTo>
                <a:cubicBezTo>
                  <a:pt x="1096889" y="758742"/>
                  <a:pt x="1137304" y="766668"/>
                  <a:pt x="1183454" y="768213"/>
                </a:cubicBezTo>
                <a:cubicBezTo>
                  <a:pt x="1181768" y="765563"/>
                  <a:pt x="1178737" y="764150"/>
                  <a:pt x="1175732" y="763015"/>
                </a:cubicBezTo>
                <a:cubicBezTo>
                  <a:pt x="1075170" y="726508"/>
                  <a:pt x="977850" y="688319"/>
                  <a:pt x="888743" y="644370"/>
                </a:cubicBezTo>
                <a:cubicBezTo>
                  <a:pt x="778881" y="590211"/>
                  <a:pt x="683912" y="529148"/>
                  <a:pt x="615490" y="455960"/>
                </a:cubicBezTo>
                <a:cubicBezTo>
                  <a:pt x="612312" y="452882"/>
                  <a:pt x="610122" y="449996"/>
                  <a:pt x="602432" y="450671"/>
                </a:cubicBezTo>
                <a:cubicBezTo>
                  <a:pt x="582748" y="452678"/>
                  <a:pt x="580338" y="447293"/>
                  <a:pt x="582418" y="437876"/>
                </a:cubicBezTo>
                <a:cubicBezTo>
                  <a:pt x="588134" y="414707"/>
                  <a:pt x="573498" y="396964"/>
                  <a:pt x="539211" y="387101"/>
                </a:cubicBezTo>
                <a:cubicBezTo>
                  <a:pt x="514350" y="379769"/>
                  <a:pt x="493430" y="373210"/>
                  <a:pt x="519748" y="352990"/>
                </a:cubicBezTo>
                <a:cubicBezTo>
                  <a:pt x="526113" y="348234"/>
                  <a:pt x="523173" y="342336"/>
                  <a:pt x="520282" y="336993"/>
                </a:cubicBezTo>
                <a:cubicBezTo>
                  <a:pt x="516186" y="328957"/>
                  <a:pt x="507910" y="322968"/>
                  <a:pt x="498650" y="316785"/>
                </a:cubicBezTo>
                <a:cubicBezTo>
                  <a:pt x="493501" y="313319"/>
                  <a:pt x="487271" y="308549"/>
                  <a:pt x="493610" y="303515"/>
                </a:cubicBezTo>
                <a:cubicBezTo>
                  <a:pt x="500838" y="297564"/>
                  <a:pt x="511247" y="300288"/>
                  <a:pt x="519565" y="301237"/>
                </a:cubicBezTo>
                <a:cubicBezTo>
                  <a:pt x="557715" y="305444"/>
                  <a:pt x="581118" y="318221"/>
                  <a:pt x="592560" y="338204"/>
                </a:cubicBezTo>
                <a:cubicBezTo>
                  <a:pt x="599979" y="350985"/>
                  <a:pt x="609184" y="351016"/>
                  <a:pt x="627076" y="339652"/>
                </a:cubicBezTo>
                <a:cubicBezTo>
                  <a:pt x="647275" y="326965"/>
                  <a:pt x="664147" y="326044"/>
                  <a:pt x="679640" y="336997"/>
                </a:cubicBezTo>
                <a:cubicBezTo>
                  <a:pt x="692054" y="345981"/>
                  <a:pt x="702112" y="355732"/>
                  <a:pt x="716352" y="363437"/>
                </a:cubicBezTo>
                <a:cubicBezTo>
                  <a:pt x="754546" y="384710"/>
                  <a:pt x="790508" y="408138"/>
                  <a:pt x="869745" y="400343"/>
                </a:cubicBezTo>
                <a:cubicBezTo>
                  <a:pt x="847718" y="392203"/>
                  <a:pt x="825656" y="394699"/>
                  <a:pt x="806641" y="393290"/>
                </a:cubicBezTo>
                <a:cubicBezTo>
                  <a:pt x="792988" y="392249"/>
                  <a:pt x="779165" y="389265"/>
                  <a:pt x="791435" y="380072"/>
                </a:cubicBezTo>
                <a:cubicBezTo>
                  <a:pt x="805532" y="369601"/>
                  <a:pt x="796441" y="365362"/>
                  <a:pt x="787709" y="359692"/>
                </a:cubicBezTo>
                <a:cubicBezTo>
                  <a:pt x="767647" y="346342"/>
                  <a:pt x="751260" y="330710"/>
                  <a:pt x="711071" y="330880"/>
                </a:cubicBezTo>
                <a:cubicBezTo>
                  <a:pt x="704773" y="330873"/>
                  <a:pt x="699699" y="328240"/>
                  <a:pt x="694722" y="326718"/>
                </a:cubicBezTo>
                <a:cubicBezTo>
                  <a:pt x="687749" y="324532"/>
                  <a:pt x="681713" y="321984"/>
                  <a:pt x="684613" y="316412"/>
                </a:cubicBezTo>
                <a:cubicBezTo>
                  <a:pt x="687565" y="311396"/>
                  <a:pt x="694531" y="307986"/>
                  <a:pt x="703615" y="306629"/>
                </a:cubicBezTo>
                <a:cubicBezTo>
                  <a:pt x="711738" y="305356"/>
                  <a:pt x="720365" y="304319"/>
                  <a:pt x="728585" y="304157"/>
                </a:cubicBezTo>
                <a:cubicBezTo>
                  <a:pt x="765287" y="302895"/>
                  <a:pt x="791378" y="313197"/>
                  <a:pt x="817397" y="322666"/>
                </a:cubicBezTo>
                <a:cubicBezTo>
                  <a:pt x="908436" y="355531"/>
                  <a:pt x="989341" y="394323"/>
                  <a:pt x="1073943" y="431110"/>
                </a:cubicBezTo>
                <a:cubicBezTo>
                  <a:pt x="1158521" y="467620"/>
                  <a:pt x="1256741" y="493978"/>
                  <a:pt x="1349484" y="524175"/>
                </a:cubicBezTo>
                <a:cubicBezTo>
                  <a:pt x="1563417" y="594105"/>
                  <a:pt x="1778287" y="663672"/>
                  <a:pt x="2004921" y="723811"/>
                </a:cubicBezTo>
                <a:cubicBezTo>
                  <a:pt x="2226580" y="782429"/>
                  <a:pt x="2967159" y="809769"/>
                  <a:pt x="3111348" y="808027"/>
                </a:cubicBezTo>
                <a:cubicBezTo>
                  <a:pt x="3295676" y="805559"/>
                  <a:pt x="3730204" y="773014"/>
                  <a:pt x="4173417" y="745585"/>
                </a:cubicBezTo>
                <a:cubicBezTo>
                  <a:pt x="4223504" y="742307"/>
                  <a:pt x="4272653" y="739393"/>
                  <a:pt x="4324760" y="737057"/>
                </a:cubicBezTo>
                <a:cubicBezTo>
                  <a:pt x="5801059" y="670156"/>
                  <a:pt x="6841344" y="326433"/>
                  <a:pt x="6893789" y="305879"/>
                </a:cubicBezTo>
                <a:cubicBezTo>
                  <a:pt x="6978091" y="273014"/>
                  <a:pt x="7258655" y="208091"/>
                  <a:pt x="7259184" y="208604"/>
                </a:cubicBezTo>
                <a:cubicBezTo>
                  <a:pt x="7265440" y="213652"/>
                  <a:pt x="7297274" y="217644"/>
                  <a:pt x="7323059" y="220312"/>
                </a:cubicBezTo>
                <a:lnTo>
                  <a:pt x="7347572" y="222730"/>
                </a:lnTo>
                <a:lnTo>
                  <a:pt x="7350636" y="224083"/>
                </a:lnTo>
                <a:cubicBezTo>
                  <a:pt x="7359607" y="224205"/>
                  <a:pt x="7359159" y="223929"/>
                  <a:pt x="7353245" y="223290"/>
                </a:cubicBezTo>
                <a:lnTo>
                  <a:pt x="7347572" y="222730"/>
                </a:lnTo>
                <a:lnTo>
                  <a:pt x="7342573" y="220523"/>
                </a:lnTo>
                <a:cubicBezTo>
                  <a:pt x="7341302" y="218466"/>
                  <a:pt x="7341191" y="215818"/>
                  <a:pt x="7341465" y="213415"/>
                </a:cubicBezTo>
                <a:cubicBezTo>
                  <a:pt x="7342771" y="200707"/>
                  <a:pt x="7352468" y="189782"/>
                  <a:pt x="7375606" y="182994"/>
                </a:cubicBezTo>
                <a:cubicBezTo>
                  <a:pt x="7397808" y="176568"/>
                  <a:pt x="7420538" y="170655"/>
                  <a:pt x="7443270" y="164742"/>
                </a:cubicBezTo>
                <a:cubicBezTo>
                  <a:pt x="7462204" y="159722"/>
                  <a:pt x="7475181" y="158583"/>
                  <a:pt x="7478299" y="172021"/>
                </a:cubicBezTo>
                <a:cubicBezTo>
                  <a:pt x="7481416" y="185460"/>
                  <a:pt x="7508389" y="189249"/>
                  <a:pt x="7524024" y="179761"/>
                </a:cubicBezTo>
                <a:cubicBezTo>
                  <a:pt x="7585174" y="142492"/>
                  <a:pt x="7658615" y="112820"/>
                  <a:pt x="7727944" y="80430"/>
                </a:cubicBezTo>
                <a:cubicBezTo>
                  <a:pt x="7776349" y="57992"/>
                  <a:pt x="7827303" y="37009"/>
                  <a:pt x="7867024" y="9456"/>
                </a:cubicBezTo>
                <a:cubicBezTo>
                  <a:pt x="7874326" y="4338"/>
                  <a:pt x="7880999" y="-2404"/>
                  <a:pt x="7894848" y="858"/>
                </a:cubicBezTo>
                <a:close/>
              </a:path>
            </a:pathLst>
          </a:custGeom>
        </p:spPr>
      </p:pic>
      <p:sp>
        <p:nvSpPr>
          <p:cNvPr id="9" name="ZoneTexte 8">
            <a:extLst>
              <a:ext uri="{FF2B5EF4-FFF2-40B4-BE49-F238E27FC236}">
                <a16:creationId xmlns:a16="http://schemas.microsoft.com/office/drawing/2014/main" id="{A222FFE1-446A-4D5C-9859-E1D80EB409DA}"/>
              </a:ext>
            </a:extLst>
          </p:cNvPr>
          <p:cNvSpPr txBox="1"/>
          <p:nvPr/>
        </p:nvSpPr>
        <p:spPr>
          <a:xfrm>
            <a:off x="3111920" y="55311"/>
            <a:ext cx="5698434" cy="400110"/>
          </a:xfrm>
          <a:prstGeom prst="rect">
            <a:avLst/>
          </a:prstGeom>
          <a:noFill/>
        </p:spPr>
        <p:txBody>
          <a:bodyPr wrap="square" rtlCol="0">
            <a:spAutoFit/>
          </a:bodyPr>
          <a:lstStyle/>
          <a:p>
            <a:r>
              <a:rPr lang="fr-FR" sz="2000" b="1" dirty="0"/>
              <a:t>Semaine de prière pour l’unité des chrétiens.</a:t>
            </a:r>
          </a:p>
        </p:txBody>
      </p:sp>
      <p:sp>
        <p:nvSpPr>
          <p:cNvPr id="17" name="ZoneTexte 16">
            <a:extLst>
              <a:ext uri="{FF2B5EF4-FFF2-40B4-BE49-F238E27FC236}">
                <a16:creationId xmlns:a16="http://schemas.microsoft.com/office/drawing/2014/main" id="{2EC045D2-5D2B-42D0-A8E7-89DF38A808E9}"/>
              </a:ext>
            </a:extLst>
          </p:cNvPr>
          <p:cNvSpPr txBox="1"/>
          <p:nvPr/>
        </p:nvSpPr>
        <p:spPr>
          <a:xfrm>
            <a:off x="10217426" y="189257"/>
            <a:ext cx="1828800" cy="369332"/>
          </a:xfrm>
          <a:prstGeom prst="rect">
            <a:avLst/>
          </a:prstGeom>
          <a:noFill/>
        </p:spPr>
        <p:txBody>
          <a:bodyPr wrap="square" rtlCol="0">
            <a:spAutoFit/>
          </a:bodyPr>
          <a:lstStyle/>
          <a:p>
            <a:r>
              <a:rPr lang="fr-FR" sz="1800"/>
              <a:t>Jeudi 21 janvier</a:t>
            </a:r>
            <a:endParaRPr lang="fr-FR" sz="1800" dirty="0"/>
          </a:p>
        </p:txBody>
      </p:sp>
    </p:spTree>
    <p:extLst>
      <p:ext uri="{BB962C8B-B14F-4D97-AF65-F5344CB8AC3E}">
        <p14:creationId xmlns:p14="http://schemas.microsoft.com/office/powerpoint/2010/main" val="1814645195"/>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Template>
  <TotalTime>8</TotalTime>
  <Words>213</Words>
  <Application>Microsoft Office PowerPoint</Application>
  <PresentationFormat>Grand écran</PresentationFormat>
  <Paragraphs>10</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Trebuchet MS</vt:lpstr>
      <vt:lpstr>Wingdings 3</vt:lpstr>
      <vt:lpstr>Facette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orsini</dc:creator>
  <cp:lastModifiedBy>laurent orsini</cp:lastModifiedBy>
  <cp:revision>4</cp:revision>
  <dcterms:created xsi:type="dcterms:W3CDTF">2021-01-10T15:14:07Z</dcterms:created>
  <dcterms:modified xsi:type="dcterms:W3CDTF">2021-01-10T15:22:42Z</dcterms:modified>
</cp:coreProperties>
</file>