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1/10/2021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a:t>
            </a:fld>
            <a:endParaRPr lang="en-US" dirty="0"/>
          </a:p>
        </p:txBody>
      </p:sp>
    </p:spTree>
    <p:extLst>
      <p:ext uri="{BB962C8B-B14F-4D97-AF65-F5344CB8AC3E}">
        <p14:creationId xmlns:p14="http://schemas.microsoft.com/office/powerpoint/2010/main" val="58923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1/10/2021</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58767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1/10/2021</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37744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1/10/2021</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60629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1/10/2021</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29200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1/10/2021</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827180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1/10/2021</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24018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1/10/2021</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19626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1/10/2021</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77195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1/10/2021</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69108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1/10/2021</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65572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1/10/2021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a:t>
            </a:fld>
            <a:endParaRPr lang="en-US"/>
          </a:p>
        </p:txBody>
      </p:sp>
    </p:spTree>
    <p:extLst>
      <p:ext uri="{BB962C8B-B14F-4D97-AF65-F5344CB8AC3E}">
        <p14:creationId xmlns:p14="http://schemas.microsoft.com/office/powerpoint/2010/main" val="2237354387"/>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53" r:id="rId6"/>
    <p:sldLayoutId id="2147483849" r:id="rId7"/>
    <p:sldLayoutId id="2147483850" r:id="rId8"/>
    <p:sldLayoutId id="2147483851" r:id="rId9"/>
    <p:sldLayoutId id="2147483852" r:id="rId10"/>
    <p:sldLayoutId id="2147483854"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16F7C09B-DBA8-4350-A63F-29BFFD234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BCD36A4C-72B1-4E93-8EA9-AA4426978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781800"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B9C487E8-1C0C-40EA-B130-4DF52004B9FD}"/>
              </a:ext>
            </a:extLst>
          </p:cNvPr>
          <p:cNvSpPr>
            <a:spLocks noGrp="1"/>
          </p:cNvSpPr>
          <p:nvPr>
            <p:ph type="subTitle" idx="1"/>
          </p:nvPr>
        </p:nvSpPr>
        <p:spPr>
          <a:xfrm>
            <a:off x="1371600" y="4114800"/>
            <a:ext cx="4038600" cy="2057400"/>
          </a:xfrm>
        </p:spPr>
        <p:txBody>
          <a:bodyPr vert="horz" lIns="91440" tIns="45720" rIns="91440" bIns="45720" rtlCol="0">
            <a:normAutofit fontScale="70000" lnSpcReduction="20000"/>
          </a:bodyPr>
          <a:lstStyle/>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endParaRPr lang="en-US" sz="600" kern="1200">
              <a:solidFill>
                <a:schemeClr val="bg1"/>
              </a:solidFill>
              <a:latin typeface="+mn-lt"/>
              <a:ea typeface="+mn-ea"/>
              <a:cs typeface="+mn-cs"/>
            </a:endParaRPr>
          </a:p>
          <a:p>
            <a:pPr>
              <a:lnSpc>
                <a:spcPct val="90000"/>
              </a:lnSpc>
            </a:pPr>
            <a:r>
              <a:rPr lang="en-US" sz="600" kern="1200">
                <a:solidFill>
                  <a:schemeClr val="bg1"/>
                </a:solidFill>
                <a:latin typeface="+mn-lt"/>
                <a:ea typeface="+mn-ea"/>
                <a:cs typeface="+mn-cs"/>
              </a:rPr>
              <a:t>Vendredi 22 janvier</a:t>
            </a:r>
          </a:p>
        </p:txBody>
      </p:sp>
      <p:pic>
        <p:nvPicPr>
          <p:cNvPr id="6" name="Image 5" descr="Une image contenant texte&#10;&#10;Description générée automatiquement">
            <a:extLst>
              <a:ext uri="{FF2B5EF4-FFF2-40B4-BE49-F238E27FC236}">
                <a16:creationId xmlns:a16="http://schemas.microsoft.com/office/drawing/2014/main" id="{365235E6-15D1-4136-B6C3-7E552D397AE4}"/>
              </a:ext>
            </a:extLst>
          </p:cNvPr>
          <p:cNvPicPr>
            <a:picLocks noChangeAspect="1"/>
          </p:cNvPicPr>
          <p:nvPr/>
        </p:nvPicPr>
        <p:blipFill rotWithShape="1">
          <a:blip r:embed="rId2">
            <a:extLst>
              <a:ext uri="{28A0092B-C50C-407E-A947-70E740481C1C}">
                <a14:useLocalDpi xmlns:a14="http://schemas.microsoft.com/office/drawing/2010/main" val="0"/>
              </a:ext>
            </a:extLst>
          </a:blip>
          <a:srcRect t="4693" r="1" b="4694"/>
          <a:stretch/>
        </p:blipFill>
        <p:spPr>
          <a:xfrm>
            <a:off x="6781800" y="0"/>
            <a:ext cx="5410200" cy="6857999"/>
          </a:xfrm>
          <a:prstGeom prst="rect">
            <a:avLst/>
          </a:prstGeom>
        </p:spPr>
      </p:pic>
      <p:sp>
        <p:nvSpPr>
          <p:cNvPr id="33" name="ZoneTexte 32">
            <a:extLst>
              <a:ext uri="{FF2B5EF4-FFF2-40B4-BE49-F238E27FC236}">
                <a16:creationId xmlns:a16="http://schemas.microsoft.com/office/drawing/2014/main" id="{995807D5-AE9F-4F72-B124-B9AC2147D596}"/>
              </a:ext>
            </a:extLst>
          </p:cNvPr>
          <p:cNvSpPr txBox="1"/>
          <p:nvPr/>
        </p:nvSpPr>
        <p:spPr>
          <a:xfrm>
            <a:off x="0" y="59787"/>
            <a:ext cx="6006903" cy="6911123"/>
          </a:xfrm>
          <a:prstGeom prst="rect">
            <a:avLst/>
          </a:prstGeom>
          <a:noFill/>
        </p:spPr>
        <p:txBody>
          <a:bodyPr wrap="square">
            <a:spAutoFit/>
          </a:bodyPr>
          <a:lstStyle/>
          <a:p>
            <a:pPr algn="ctr">
              <a:lnSpc>
                <a:spcPct val="115000"/>
              </a:lnSpc>
              <a:spcAft>
                <a:spcPts val="600"/>
              </a:spcAft>
            </a:pPr>
            <a:r>
              <a:rPr lang="fr-FR" sz="2400" dirty="0"/>
              <a:t> </a:t>
            </a:r>
            <a:r>
              <a:rPr lang="fr-FR" sz="2400" dirty="0">
                <a:solidFill>
                  <a:srgbClr val="FFFF00"/>
                </a:solidFill>
              </a:rPr>
              <a:t>Semaine de prière pour l’unité des chrétiens</a:t>
            </a:r>
          </a:p>
          <a:p>
            <a:pPr>
              <a:lnSpc>
                <a:spcPct val="115000"/>
              </a:lnSpc>
              <a:spcAft>
                <a:spcPts val="600"/>
              </a:spcAft>
            </a:pPr>
            <a:endParaRPr lang="fr-FR" sz="1600" dirty="0">
              <a:solidFill>
                <a:srgbClr val="FFFF00"/>
              </a:solidFill>
            </a:endParaRPr>
          </a:p>
          <a:p>
            <a:pPr>
              <a:lnSpc>
                <a:spcPct val="115000"/>
              </a:lnSpc>
              <a:spcAft>
                <a:spcPts val="600"/>
              </a:spcAft>
            </a:pPr>
            <a:r>
              <a:rPr lang="fr-FR" sz="1600" dirty="0">
                <a:solidFill>
                  <a:srgbClr val="FFFF00"/>
                </a:solidFill>
              </a:rPr>
              <a:t>Se laisser transformer par la Parole Jean 15,3</a:t>
            </a:r>
          </a:p>
          <a:p>
            <a:pPr>
              <a:lnSpc>
                <a:spcPct val="115000"/>
              </a:lnSpc>
              <a:spcAft>
                <a:spcPts val="600"/>
              </a:spcAft>
            </a:pPr>
            <a:r>
              <a:rPr lang="fr-FR" sz="1600" dirty="0">
                <a:solidFill>
                  <a:srgbClr val="FFFF00"/>
                </a:solidFill>
              </a:rPr>
              <a:t> « Déjà vous êtes émondés par la parole... ». </a:t>
            </a:r>
          </a:p>
          <a:p>
            <a:pPr>
              <a:lnSpc>
                <a:spcPct val="115000"/>
              </a:lnSpc>
              <a:spcAft>
                <a:spcPts val="600"/>
              </a:spcAft>
            </a:pPr>
            <a:endParaRPr lang="fr-FR" sz="1600" dirty="0">
              <a:solidFill>
                <a:srgbClr val="FFFF00"/>
              </a:solidFill>
            </a:endParaRPr>
          </a:p>
          <a:p>
            <a:pPr>
              <a:lnSpc>
                <a:spcPct val="115000"/>
              </a:lnSpc>
              <a:spcAft>
                <a:spcPts val="600"/>
              </a:spcAft>
            </a:pPr>
            <a:r>
              <a:rPr lang="fr-FR" sz="1600" dirty="0">
                <a:solidFill>
                  <a:srgbClr val="FFFF00"/>
                </a:solidFill>
              </a:rPr>
              <a:t>Méditation: La Parole de Dieu est toute proche de nous. Elle est bénédiction et promesse de bonheur. Si nous ouvrons notre cœur, Dieu nous parle et patiemment transforme ce qui en nous va vers la mort. Il retire ce qui empêche la croissance de la vraie vie, tout comme le vigneron émonde la vigne. Méditer régulièrement un texte biblique, seul ou en groupe, change notre regard. « Prie et travaille pour qu’il règne. Que dans ta journée labeur et repos soient vivifiés par la parole de Dieu. Maintiens en tout le silence intérieur pour demeurer en Christ. Pénètre-toi de l’esprit des Béatitudes  : joie, simplicité, miséricorde. » Les sœurs de Grandchamp disent ensemble à haute voix ce texte au début de chaque journée ». </a:t>
            </a:r>
          </a:p>
          <a:p>
            <a:pPr>
              <a:lnSpc>
                <a:spcPct val="115000"/>
              </a:lnSpc>
              <a:spcAft>
                <a:spcPts val="600"/>
              </a:spcAft>
            </a:pPr>
            <a:endParaRPr lang="fr-FR" sz="1600" dirty="0">
              <a:solidFill>
                <a:srgbClr val="FFFF00"/>
              </a:solidFill>
            </a:endParaRPr>
          </a:p>
          <a:p>
            <a:pPr>
              <a:lnSpc>
                <a:spcPct val="115000"/>
              </a:lnSpc>
              <a:spcAft>
                <a:spcPts val="600"/>
              </a:spcAft>
            </a:pPr>
            <a:r>
              <a:rPr lang="fr-FR" sz="1600" dirty="0">
                <a:solidFill>
                  <a:srgbClr val="FFFF00"/>
                </a:solidFill>
              </a:rPr>
              <a:t>Prière: Sois béni, Dieu notre Père, pour le don de ta parole dans les Saintes Écritures. Sois béni pour ton invitation à nous laisser transformer par elle. Aide-nous à choisir la vie et guide-nous par ton Esprit. </a:t>
            </a:r>
          </a:p>
        </p:txBody>
      </p:sp>
    </p:spTree>
    <p:extLst>
      <p:ext uri="{BB962C8B-B14F-4D97-AF65-F5344CB8AC3E}">
        <p14:creationId xmlns:p14="http://schemas.microsoft.com/office/powerpoint/2010/main" val="360008340"/>
      </p:ext>
    </p:extLst>
  </p:cSld>
  <p:clrMapOvr>
    <a:masterClrMapping/>
  </p:clrMapOvr>
</p:sld>
</file>

<file path=ppt/theme/theme1.xml><?xml version="1.0" encoding="utf-8"?>
<a:theme xmlns:a="http://schemas.openxmlformats.org/drawingml/2006/main" name="ClassicFrameVTI">
  <a:themeElements>
    <a:clrScheme name="Custom 22">
      <a:dk1>
        <a:sysClr val="windowText" lastClr="000000"/>
      </a:dk1>
      <a:lt1>
        <a:sysClr val="window" lastClr="FFFFFF"/>
      </a:lt1>
      <a:dk2>
        <a:srgbClr val="293737"/>
      </a:dk2>
      <a:lt2>
        <a:srgbClr val="EEF2F0"/>
      </a:lt2>
      <a:accent1>
        <a:srgbClr val="749090"/>
      </a:accent1>
      <a:accent2>
        <a:srgbClr val="A5A5A5"/>
      </a:accent2>
      <a:accent3>
        <a:srgbClr val="91A39B"/>
      </a:accent3>
      <a:accent4>
        <a:srgbClr val="A9A698"/>
      </a:accent4>
      <a:accent5>
        <a:srgbClr val="A2A79A"/>
      </a:accent5>
      <a:accent6>
        <a:srgbClr val="897F65"/>
      </a:accent6>
      <a:hlink>
        <a:srgbClr val="92872F"/>
      </a:hlink>
      <a:folHlink>
        <a:srgbClr val="AB73A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3</TotalTime>
  <Words>213</Words>
  <Application>Microsoft Office PowerPoint</Application>
  <PresentationFormat>Grand écran</PresentationFormat>
  <Paragraphs>20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Gill Sans MT</vt:lpstr>
      <vt:lpstr>Goudy Old Style</vt:lpstr>
      <vt:lpstr>ClassicFrameVTI</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orsini</dc:creator>
  <cp:lastModifiedBy>laurent orsini</cp:lastModifiedBy>
  <cp:revision>2</cp:revision>
  <dcterms:created xsi:type="dcterms:W3CDTF">2021-01-10T15:41:00Z</dcterms:created>
  <dcterms:modified xsi:type="dcterms:W3CDTF">2021-01-10T15:44:09Z</dcterms:modified>
</cp:coreProperties>
</file>